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03" r:id="rId5"/>
    <p:sldId id="309" r:id="rId6"/>
    <p:sldId id="308" r:id="rId7"/>
    <p:sldId id="310" r:id="rId8"/>
    <p:sldId id="311" r:id="rId9"/>
    <p:sldId id="30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Vinci" initials="FV" lastIdx="3" clrIdx="0">
    <p:extLst>
      <p:ext uri="{19B8F6BF-5375-455C-9EA6-DF929625EA0E}">
        <p15:presenceInfo xmlns:p15="http://schemas.microsoft.com/office/powerpoint/2012/main" userId="Fabio Vinci" providerId="None"/>
      </p:ext>
    </p:extLst>
  </p:cmAuthor>
  <p:cmAuthor id="2" name="HERNANDEZ Lorena (JRC-ISPRA)" initials="HL(" lastIdx="7" clrIdx="1">
    <p:extLst>
      <p:ext uri="{19B8F6BF-5375-455C-9EA6-DF929625EA0E}">
        <p15:presenceInfo xmlns:p15="http://schemas.microsoft.com/office/powerpoint/2012/main" userId="S-1-5-21-1606980848-2025429265-839522115-7798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5989"/>
    <a:srgbClr val="FFC000"/>
    <a:srgbClr val="1D679F"/>
    <a:srgbClr val="1F6DA6"/>
    <a:srgbClr val="1B5B87"/>
    <a:srgbClr val="227DC1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1BFF3A-5CED-46C3-B435-B5FAD7A53036}" v="3" dt="2020-07-01T10:16:37.470"/>
    <p1510:client id="{6F625EE8-B941-9C3E-52A8-106B81DEFA27}" v="1" dt="2020-07-01T09:13:59.584"/>
    <p1510:client id="{7E92713E-2DB8-DBE2-DEC3-ADA59840DAC1}" v="76" dt="2020-07-01T13:47:40.719"/>
    <p1510:client id="{94E57710-4B22-4E07-98D8-5E4D2D727A81}" v="127" dt="2020-07-01T09:05:28.707"/>
    <p1510:client id="{B5411909-D500-A48F-FE8E-73EAAA10DBDB}" v="1" dt="2020-07-01T10:05:26.36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NANDEZ Lorena (JRC-ISPRA)" userId="S::lorena.hernandez@ec.europa.eu::9fcdf5ec-112d-4a8b-9f01-39d2dbeb73ea" providerId="AD" clId="Web-{6A1BFF3A-5CED-46C3-B435-B5FAD7A53036}"/>
    <pc:docChg chg="modSld">
      <pc:chgData name="HERNANDEZ Lorena (JRC-ISPRA)" userId="S::lorena.hernandez@ec.europa.eu::9fcdf5ec-112d-4a8b-9f01-39d2dbeb73ea" providerId="AD" clId="Web-{6A1BFF3A-5CED-46C3-B435-B5FAD7A53036}" dt="2020-07-01T10:16:34.829" v="1" actId="20577"/>
      <pc:docMkLst>
        <pc:docMk/>
      </pc:docMkLst>
      <pc:sldChg chg="modSp">
        <pc:chgData name="HERNANDEZ Lorena (JRC-ISPRA)" userId="S::lorena.hernandez@ec.europa.eu::9fcdf5ec-112d-4a8b-9f01-39d2dbeb73ea" providerId="AD" clId="Web-{6A1BFF3A-5CED-46C3-B435-B5FAD7A53036}" dt="2020-07-01T10:16:34.829" v="1" actId="20577"/>
        <pc:sldMkLst>
          <pc:docMk/>
          <pc:sldMk cId="4277183423" sldId="309"/>
        </pc:sldMkLst>
        <pc:spChg chg="mod">
          <ac:chgData name="HERNANDEZ Lorena (JRC-ISPRA)" userId="S::lorena.hernandez@ec.europa.eu::9fcdf5ec-112d-4a8b-9f01-39d2dbeb73ea" providerId="AD" clId="Web-{6A1BFF3A-5CED-46C3-B435-B5FAD7A53036}" dt="2020-07-01T10:16:34.829" v="1" actId="20577"/>
          <ac:spMkLst>
            <pc:docMk/>
            <pc:sldMk cId="4277183423" sldId="309"/>
            <ac:spMk id="2" creationId="{00000000-0000-0000-0000-000000000000}"/>
          </ac:spMkLst>
        </pc:spChg>
      </pc:sldChg>
    </pc:docChg>
  </pc:docChgLst>
  <pc:docChgLst>
    <pc:chgData name="FRANCIOLI Daniele (JRC-ISPRA-EXT)" userId="S::daniele.francioli@ext.ec.europa.eu::721f40ad-9057-46db-b045-3d0db74471dc" providerId="AD" clId="Web-{94E57710-4B22-4E07-98D8-5E4D2D727A81}"/>
    <pc:docChg chg="delSld modSld">
      <pc:chgData name="FRANCIOLI Daniele (JRC-ISPRA-EXT)" userId="S::daniele.francioli@ext.ec.europa.eu::721f40ad-9057-46db-b045-3d0db74471dc" providerId="AD" clId="Web-{94E57710-4B22-4E07-98D8-5E4D2D727A81}" dt="2020-07-01T09:05:28.707" v="124" actId="20577"/>
      <pc:docMkLst>
        <pc:docMk/>
      </pc:docMkLst>
      <pc:sldChg chg="modSp">
        <pc:chgData name="FRANCIOLI Daniele (JRC-ISPRA-EXT)" userId="S::daniele.francioli@ext.ec.europa.eu::721f40ad-9057-46db-b045-3d0db74471dc" providerId="AD" clId="Web-{94E57710-4B22-4E07-98D8-5E4D2D727A81}" dt="2020-07-01T09:05:03.207" v="103" actId="20577"/>
        <pc:sldMkLst>
          <pc:docMk/>
          <pc:sldMk cId="4275095597" sldId="303"/>
        </pc:sldMkLst>
        <pc:spChg chg="mod">
          <ac:chgData name="FRANCIOLI Daniele (JRC-ISPRA-EXT)" userId="S::daniele.francioli@ext.ec.europa.eu::721f40ad-9057-46db-b045-3d0db74471dc" providerId="AD" clId="Web-{94E57710-4B22-4E07-98D8-5E4D2D727A81}" dt="2020-07-01T09:05:03.207" v="103" actId="20577"/>
          <ac:spMkLst>
            <pc:docMk/>
            <pc:sldMk cId="4275095597" sldId="303"/>
            <ac:spMk id="3" creationId="{00000000-0000-0000-0000-000000000000}"/>
          </ac:spMkLst>
        </pc:spChg>
      </pc:sldChg>
      <pc:sldChg chg="del">
        <pc:chgData name="FRANCIOLI Daniele (JRC-ISPRA-EXT)" userId="S::daniele.francioli@ext.ec.europa.eu::721f40ad-9057-46db-b045-3d0db74471dc" providerId="AD" clId="Web-{94E57710-4B22-4E07-98D8-5E4D2D727A81}" dt="2020-07-01T09:02:29.143" v="0"/>
        <pc:sldMkLst>
          <pc:docMk/>
          <pc:sldMk cId="3492350596" sldId="307"/>
        </pc:sldMkLst>
      </pc:sldChg>
      <pc:sldChg chg="modSp">
        <pc:chgData name="FRANCIOLI Daniele (JRC-ISPRA-EXT)" userId="S::daniele.francioli@ext.ec.europa.eu::721f40ad-9057-46db-b045-3d0db74471dc" providerId="AD" clId="Web-{94E57710-4B22-4E07-98D8-5E4D2D727A81}" dt="2020-07-01T09:03:33.581" v="47" actId="20577"/>
        <pc:sldMkLst>
          <pc:docMk/>
          <pc:sldMk cId="2409077390" sldId="310"/>
        </pc:sldMkLst>
        <pc:spChg chg="mod">
          <ac:chgData name="FRANCIOLI Daniele (JRC-ISPRA-EXT)" userId="S::daniele.francioli@ext.ec.europa.eu::721f40ad-9057-46db-b045-3d0db74471dc" providerId="AD" clId="Web-{94E57710-4B22-4E07-98D8-5E4D2D727A81}" dt="2020-07-01T09:03:33.581" v="47" actId="20577"/>
          <ac:spMkLst>
            <pc:docMk/>
            <pc:sldMk cId="2409077390" sldId="310"/>
            <ac:spMk id="2" creationId="{00000000-0000-0000-0000-000000000000}"/>
          </ac:spMkLst>
        </pc:spChg>
      </pc:sldChg>
      <pc:sldChg chg="modSp">
        <pc:chgData name="FRANCIOLI Daniele (JRC-ISPRA-EXT)" userId="S::daniele.francioli@ext.ec.europa.eu::721f40ad-9057-46db-b045-3d0db74471dc" providerId="AD" clId="Web-{94E57710-4B22-4E07-98D8-5E4D2D727A81}" dt="2020-07-01T09:05:28.707" v="124" actId="20577"/>
        <pc:sldMkLst>
          <pc:docMk/>
          <pc:sldMk cId="4206590932" sldId="311"/>
        </pc:sldMkLst>
        <pc:spChg chg="mod">
          <ac:chgData name="FRANCIOLI Daniele (JRC-ISPRA-EXT)" userId="S::daniele.francioli@ext.ec.europa.eu::721f40ad-9057-46db-b045-3d0db74471dc" providerId="AD" clId="Web-{94E57710-4B22-4E07-98D8-5E4D2D727A81}" dt="2020-07-01T09:05:28.707" v="124" actId="20577"/>
          <ac:spMkLst>
            <pc:docMk/>
            <pc:sldMk cId="4206590932" sldId="311"/>
            <ac:spMk id="2" creationId="{00000000-0000-0000-0000-000000000000}"/>
          </ac:spMkLst>
        </pc:spChg>
      </pc:sldChg>
    </pc:docChg>
  </pc:docChgLst>
  <pc:docChgLst>
    <pc:chgData name="LUTZ Michael (JRC-SEVILLA)" userId="S::michael.lutz@ec.europa.eu::5693a33a-a026-473e-b192-0bb2c4216440" providerId="AD" clId="Web-{B5411909-D500-A48F-FE8E-73EAAA10DBDB}"/>
    <pc:docChg chg="modSld">
      <pc:chgData name="LUTZ Michael (JRC-SEVILLA)" userId="S::michael.lutz@ec.europa.eu::5693a33a-a026-473e-b192-0bb2c4216440" providerId="AD" clId="Web-{B5411909-D500-A48F-FE8E-73EAAA10DBDB}" dt="2020-07-01T10:05:26.362" v="0" actId="20577"/>
      <pc:docMkLst>
        <pc:docMk/>
      </pc:docMkLst>
      <pc:sldChg chg="modSp">
        <pc:chgData name="LUTZ Michael (JRC-SEVILLA)" userId="S::michael.lutz@ec.europa.eu::5693a33a-a026-473e-b192-0bb2c4216440" providerId="AD" clId="Web-{B5411909-D500-A48F-FE8E-73EAAA10DBDB}" dt="2020-07-01T10:05:26.362" v="0" actId="20577"/>
        <pc:sldMkLst>
          <pc:docMk/>
          <pc:sldMk cId="4206590932" sldId="311"/>
        </pc:sldMkLst>
        <pc:spChg chg="mod">
          <ac:chgData name="LUTZ Michael (JRC-SEVILLA)" userId="S::michael.lutz@ec.europa.eu::5693a33a-a026-473e-b192-0bb2c4216440" providerId="AD" clId="Web-{B5411909-D500-A48F-FE8E-73EAAA10DBDB}" dt="2020-07-01T10:05:26.362" v="0" actId="20577"/>
          <ac:spMkLst>
            <pc:docMk/>
            <pc:sldMk cId="4206590932" sldId="311"/>
            <ac:spMk id="2" creationId="{00000000-0000-0000-0000-000000000000}"/>
          </ac:spMkLst>
        </pc:spChg>
      </pc:sldChg>
    </pc:docChg>
  </pc:docChgLst>
  <pc:docChgLst>
    <pc:chgData name="FRANCIOLI Daniele (JRC-ISPRA-EXT)" userId="S::daniele.francioli@ext.ec.europa.eu::721f40ad-9057-46db-b045-3d0db74471dc" providerId="AD" clId="Web-{7E92713E-2DB8-DBE2-DEC3-ADA59840DAC1}"/>
    <pc:docChg chg="modSld">
      <pc:chgData name="FRANCIOLI Daniele (JRC-ISPRA-EXT)" userId="S::daniele.francioli@ext.ec.europa.eu::721f40ad-9057-46db-b045-3d0db74471dc" providerId="AD" clId="Web-{7E92713E-2DB8-DBE2-DEC3-ADA59840DAC1}" dt="2020-07-01T13:47:40.719" v="75" actId="20577"/>
      <pc:docMkLst>
        <pc:docMk/>
      </pc:docMkLst>
      <pc:sldChg chg="modSp">
        <pc:chgData name="FRANCIOLI Daniele (JRC-ISPRA-EXT)" userId="S::daniele.francioli@ext.ec.europa.eu::721f40ad-9057-46db-b045-3d0db74471dc" providerId="AD" clId="Web-{7E92713E-2DB8-DBE2-DEC3-ADA59840DAC1}" dt="2020-07-01T13:03:27.693" v="70" actId="20577"/>
        <pc:sldMkLst>
          <pc:docMk/>
          <pc:sldMk cId="3324606534" sldId="308"/>
        </pc:sldMkLst>
        <pc:spChg chg="mod">
          <ac:chgData name="FRANCIOLI Daniele (JRC-ISPRA-EXT)" userId="S::daniele.francioli@ext.ec.europa.eu::721f40ad-9057-46db-b045-3d0db74471dc" providerId="AD" clId="Web-{7E92713E-2DB8-DBE2-DEC3-ADA59840DAC1}" dt="2020-07-01T13:03:27.693" v="70" actId="20577"/>
          <ac:spMkLst>
            <pc:docMk/>
            <pc:sldMk cId="3324606534" sldId="308"/>
            <ac:spMk id="2" creationId="{00000000-0000-0000-0000-000000000000}"/>
          </ac:spMkLst>
        </pc:spChg>
      </pc:sldChg>
      <pc:sldChg chg="modSp">
        <pc:chgData name="FRANCIOLI Daniele (JRC-ISPRA-EXT)" userId="S::daniele.francioli@ext.ec.europa.eu::721f40ad-9057-46db-b045-3d0db74471dc" providerId="AD" clId="Web-{7E92713E-2DB8-DBE2-DEC3-ADA59840DAC1}" dt="2020-07-01T13:47:40.719" v="75" actId="20577"/>
        <pc:sldMkLst>
          <pc:docMk/>
          <pc:sldMk cId="4206590932" sldId="311"/>
        </pc:sldMkLst>
        <pc:spChg chg="mod">
          <ac:chgData name="FRANCIOLI Daniele (JRC-ISPRA-EXT)" userId="S::daniele.francioli@ext.ec.europa.eu::721f40ad-9057-46db-b045-3d0db74471dc" providerId="AD" clId="Web-{7E92713E-2DB8-DBE2-DEC3-ADA59840DAC1}" dt="2020-07-01T13:47:40.719" v="75" actId="20577"/>
          <ac:spMkLst>
            <pc:docMk/>
            <pc:sldMk cId="4206590932" sldId="311"/>
            <ac:spMk id="2" creationId="{00000000-0000-0000-0000-000000000000}"/>
          </ac:spMkLst>
        </pc:spChg>
      </pc:sldChg>
    </pc:docChg>
  </pc:docChgLst>
  <pc:docChgLst>
    <pc:chgData name="FRANCIOLI Daniele (JRC-ISPRA-EXT)" userId="S::daniele.francioli@ext.ec.europa.eu::721f40ad-9057-46db-b045-3d0db74471dc" providerId="AD" clId="Web-{6F625EE8-B941-9C3E-52A8-106B81DEFA27}"/>
    <pc:docChg chg="modSld">
      <pc:chgData name="FRANCIOLI Daniele (JRC-ISPRA-EXT)" userId="S::daniele.francioli@ext.ec.europa.eu::721f40ad-9057-46db-b045-3d0db74471dc" providerId="AD" clId="Web-{6F625EE8-B941-9C3E-52A8-106B81DEFA27}" dt="2020-07-01T09:13:59.584" v="0" actId="20577"/>
      <pc:docMkLst>
        <pc:docMk/>
      </pc:docMkLst>
      <pc:sldChg chg="modSp">
        <pc:chgData name="FRANCIOLI Daniele (JRC-ISPRA-EXT)" userId="S::daniele.francioli@ext.ec.europa.eu::721f40ad-9057-46db-b045-3d0db74471dc" providerId="AD" clId="Web-{6F625EE8-B941-9C3E-52A8-106B81DEFA27}" dt="2020-07-01T09:13:59.584" v="0" actId="20577"/>
        <pc:sldMkLst>
          <pc:docMk/>
          <pc:sldMk cId="4206590932" sldId="311"/>
        </pc:sldMkLst>
        <pc:spChg chg="mod">
          <ac:chgData name="FRANCIOLI Daniele (JRC-ISPRA-EXT)" userId="S::daniele.francioli@ext.ec.europa.eu::721f40ad-9057-46db-b045-3d0db74471dc" providerId="AD" clId="Web-{6F625EE8-B941-9C3E-52A8-106B81DEFA27}" dt="2020-07-01T09:13:59.584" v="0" actId="20577"/>
          <ac:spMkLst>
            <pc:docMk/>
            <pc:sldMk cId="4206590932" sldId="311"/>
            <ac:spMk id="2" creationId="{00000000-0000-0000-0000-000000000000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7-01T12:45:54.490" idx="5">
    <p:pos x="5453" y="2072"/>
    <p:text>I do not get the idea , id it something like...."Ready to use &amp; costumisable public user interface"?</p:text>
    <p:extLst>
      <p:ext uri="{C676402C-5697-4E1C-873F-D02D1690AC5C}">
        <p15:threadingInfo xmlns:p15="http://schemas.microsoft.com/office/powerpoint/2012/main" timeZoneBias="-120"/>
      </p:ext>
    </p:extLst>
  </p:cm>
  <p:cm authorId="2" dt="2020-07-01T12:48:24.707" idx="6">
    <p:pos x="5398" y="362"/>
    <p:text>I had these features in the re3gistry joinup page:</p:text>
    <p:extLst>
      <p:ext uri="{C676402C-5697-4E1C-873F-D02D1690AC5C}">
        <p15:threadingInfo xmlns:p15="http://schemas.microsoft.com/office/powerpoint/2012/main" timeZoneBias="-120"/>
      </p:ext>
    </p:extLst>
  </p:cm>
  <p:cm authorId="2" dt="2020-07-01T12:48:42.319" idx="7">
    <p:pos x="5398" y="458"/>
    <p:text>Easier installation through an installation wizard;
Easier migration from Re3gistry 1.3 instances;
Management of register structure and content through an editing interface or bulk import;
Improved performance through a data cache;
Improved machine-to-machine communication through a data API.</p:text>
    <p:extLst>
      <p:ext uri="{C676402C-5697-4E1C-873F-D02D1690AC5C}">
        <p15:threadingInfo xmlns:p15="http://schemas.microsoft.com/office/powerpoint/2012/main" timeZoneBias="-120">
          <p15:parentCm authorId="2" idx="6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7-01T12:40:49.161" idx="3">
    <p:pos x="4617" y="2025"/>
    <p:text>Could you make sure that in the github page there's a mention to ELISE?</p:text>
    <p:extLst>
      <p:ext uri="{C676402C-5697-4E1C-873F-D02D1690AC5C}">
        <p15:threadingInfo xmlns:p15="http://schemas.microsoft.com/office/powerpoint/2012/main" timeZoneBias="-120"/>
      </p:ext>
    </p:extLst>
  </p:cm>
  <p:cm authorId="2" dt="2020-07-01T12:41:38.032" idx="4">
    <p:pos x="4617" y="2121"/>
    <p:text>We need to make sure that the info in joinup and github is aligned https://joinup.ec.europa.eu/collection/elise-european-location-interoperability-solutions-e-government/elise-re3gistry-software</p:text>
    <p:extLst>
      <p:ext uri="{C676402C-5697-4E1C-873F-D02D1690AC5C}">
        <p15:threadingInfo xmlns:p15="http://schemas.microsoft.com/office/powerpoint/2012/main" timeZoneBias="-120">
          <p15:parentCm authorId="2" idx="3"/>
        </p15:threadingInfo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01/07/2020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800" b="0" i="0" u="none" strike="noStrike" cap="none" baseline="0" noProof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2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Implementing Decision from</a:t>
            </a:r>
            <a:r>
              <a:rPr lang="it-IT" baseline="0"/>
              <a:t> August 2019 regarding </a:t>
            </a:r>
            <a:r>
              <a:rPr lang="it-IT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monitoring and reporting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810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Implementing Decision from</a:t>
            </a:r>
            <a:r>
              <a:rPr lang="it-IT" baseline="0"/>
              <a:t> August 2019 regarding </a:t>
            </a:r>
            <a:r>
              <a:rPr lang="it-IT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monitoring and reporting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172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Implementing Decision from</a:t>
            </a:r>
            <a:r>
              <a:rPr lang="it-IT" baseline="0"/>
              <a:t> August 2019 regarding </a:t>
            </a:r>
            <a:r>
              <a:rPr lang="it-IT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monitoring and reporting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135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Implementing Decision from</a:t>
            </a:r>
            <a:r>
              <a:rPr lang="it-IT" baseline="0"/>
              <a:t> August 2019 regarding </a:t>
            </a:r>
            <a:r>
              <a:rPr lang="it-IT"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monitoring and reporting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053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Speaker</a:t>
            </a:r>
            <a:br>
              <a:rPr lang="en-GB" noProof="0"/>
            </a:br>
            <a:r>
              <a:rPr lang="en-GB" noProof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-jrc/re3gistry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comments" Target="../comments/commen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5" Type="http://schemas.openxmlformats.org/officeDocument/2006/relationships/hyperlink" Target="mailto:JRC-INSPIRE-SUPPORT@ec.europa.eu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702640" cy="2739427"/>
          </a:xfrm>
        </p:spPr>
        <p:txBody>
          <a:bodyPr wrap="square"/>
          <a:lstStyle/>
          <a:p>
            <a:pPr>
              <a:lnSpc>
                <a:spcPct val="100000"/>
              </a:lnSpc>
            </a:pPr>
            <a:r>
              <a:rPr lang="nl-NL" sz="5600" b="1"/>
              <a:t>Re3gistry 2 Software</a:t>
            </a:r>
            <a:br>
              <a:rPr lang="nl-NL" sz="5600" b="1"/>
            </a:br>
            <a:r>
              <a:rPr lang="nl-NL" sz="5400" b="1"/>
              <a:t>Latest updates and release plan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4408" y="4942849"/>
            <a:ext cx="10859393" cy="897754"/>
          </a:xfrm>
        </p:spPr>
        <p:txBody>
          <a:bodyPr anchor="t">
            <a:noAutofit/>
          </a:bodyPr>
          <a:lstStyle/>
          <a:p>
            <a:r>
              <a:rPr lang="nl-NL" sz="2300" b="1" err="1"/>
              <a:t>Daniele</a:t>
            </a:r>
            <a:r>
              <a:rPr lang="nl-NL" sz="2300" b="1"/>
              <a:t> </a:t>
            </a:r>
            <a:r>
              <a:rPr lang="nl-NL" sz="2300" b="1" err="1"/>
              <a:t>Francioli</a:t>
            </a:r>
            <a:r>
              <a:rPr lang="nl-NL" sz="2300" b="1"/>
              <a:t>, </a:t>
            </a:r>
            <a:r>
              <a:rPr lang="nl-NL" sz="2300" b="1" err="1"/>
              <a:t>Emanuela</a:t>
            </a:r>
            <a:r>
              <a:rPr lang="nl-NL" sz="2300" b="1"/>
              <a:t> </a:t>
            </a:r>
            <a:r>
              <a:rPr lang="nl-NL" sz="2300" b="1" err="1"/>
              <a:t>Epure</a:t>
            </a:r>
            <a:r>
              <a:rPr lang="nl-NL" sz="2300" b="1"/>
              <a:t>, Lorena </a:t>
            </a:r>
            <a:r>
              <a:rPr lang="nl-NL" sz="2300" b="1" err="1"/>
              <a:t>Hernandez</a:t>
            </a:r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3051" y="1491289"/>
            <a:ext cx="9922519" cy="4530879"/>
          </a:xfrm>
        </p:spPr>
        <p:txBody>
          <a:bodyPr anchor="t">
            <a:noAutofit/>
          </a:bodyPr>
          <a:lstStyle/>
          <a:p>
            <a:pPr lvl="1" indent="-342900">
              <a:spcAft>
                <a:spcPts val="600"/>
              </a:spcAft>
            </a:pPr>
            <a:r>
              <a:rPr lang="en-GB" sz="2400" b="1"/>
              <a:t>Development: </a:t>
            </a:r>
            <a:r>
              <a:rPr lang="en-GB" sz="2400" b="1">
                <a:solidFill>
                  <a:schemeClr val="accent3">
                    <a:lumMod val="75000"/>
                  </a:schemeClr>
                </a:solidFill>
              </a:rPr>
              <a:t>completed</a:t>
            </a:r>
          </a:p>
          <a:p>
            <a:pPr lvl="1" indent="-342900">
              <a:spcAft>
                <a:spcPts val="600"/>
              </a:spcAft>
            </a:pPr>
            <a:r>
              <a:rPr lang="en-GB" sz="2400" b="1"/>
              <a:t>Testing: </a:t>
            </a:r>
            <a:r>
              <a:rPr lang="en-GB" sz="2400" b="1">
                <a:solidFill>
                  <a:schemeClr val="accent3">
                    <a:lumMod val="75000"/>
                  </a:schemeClr>
                </a:solidFill>
              </a:rPr>
              <a:t>completed</a:t>
            </a:r>
            <a:endParaRPr lang="en-GB" sz="2400" b="1">
              <a:solidFill>
                <a:schemeClr val="accent3">
                  <a:lumMod val="75000"/>
                </a:schemeClr>
              </a:solidFill>
              <a:cs typeface="Arial"/>
            </a:endParaRPr>
          </a:p>
          <a:p>
            <a:pPr lvl="1" indent="-342900">
              <a:spcAft>
                <a:spcPts val="600"/>
              </a:spcAft>
            </a:pPr>
            <a:r>
              <a:rPr lang="en-GB" sz="2400" b="1"/>
              <a:t>Documentation: </a:t>
            </a:r>
            <a:r>
              <a:rPr lang="en-GB" sz="2400" b="1">
                <a:solidFill>
                  <a:schemeClr val="accent3">
                    <a:lumMod val="75000"/>
                  </a:schemeClr>
                </a:solidFill>
              </a:rPr>
              <a:t>completed</a:t>
            </a:r>
            <a:r>
              <a:rPr lang="en-GB" sz="2400" b="1"/>
              <a:t>, </a:t>
            </a:r>
            <a:r>
              <a:rPr lang="en-GB" sz="2400" b="1">
                <a:solidFill>
                  <a:srgbClr val="FFC000"/>
                </a:solidFill>
              </a:rPr>
              <a:t>under review</a:t>
            </a:r>
          </a:p>
          <a:p>
            <a:pPr lvl="1" indent="-342900">
              <a:spcAft>
                <a:spcPts val="600"/>
              </a:spcAft>
            </a:pPr>
            <a:r>
              <a:rPr lang="en-GB" sz="2400" b="1"/>
              <a:t>Prepare the software to be published on GitHub: </a:t>
            </a:r>
            <a:r>
              <a:rPr lang="en-GB" sz="2400" b="1">
                <a:solidFill>
                  <a:srgbClr val="FFC000"/>
                </a:solidFill>
              </a:rPr>
              <a:t>on-going</a:t>
            </a:r>
            <a:endParaRPr lang="en-GB" sz="2400" b="1">
              <a:solidFill>
                <a:srgbClr val="FFC000"/>
              </a:solidFill>
              <a:cs typeface="Arial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endParaRPr lang="en-GB"/>
          </a:p>
          <a:p>
            <a:pPr marL="0" indent="0">
              <a:spcAft>
                <a:spcPts val="600"/>
              </a:spcAft>
              <a:buNone/>
            </a:pPr>
            <a:r>
              <a:rPr lang="en-GB"/>
              <a:t>Target release date: </a:t>
            </a:r>
            <a:r>
              <a:rPr lang="en-GB" sz="2800" b="1"/>
              <a:t>20</a:t>
            </a:r>
            <a:r>
              <a:rPr lang="en-GB" sz="2800" b="1" baseline="30000"/>
              <a:t>th</a:t>
            </a:r>
            <a:r>
              <a:rPr lang="en-GB" sz="2800" b="1"/>
              <a:t> of July</a:t>
            </a:r>
            <a:endParaRPr lang="en-GB" sz="2800" b="1">
              <a:cs typeface="Arial"/>
            </a:endParaRP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1442951" cy="782357"/>
          </a:xfrm>
        </p:spPr>
        <p:txBody>
          <a:bodyPr/>
          <a:lstStyle/>
          <a:p>
            <a:r>
              <a:rPr lang="en-GB" sz="4000" b="1"/>
              <a:t>Re3gistry 2 – Where are we?</a:t>
            </a:r>
          </a:p>
        </p:txBody>
      </p:sp>
    </p:spTree>
    <p:extLst>
      <p:ext uri="{BB962C8B-B14F-4D97-AF65-F5344CB8AC3E}">
        <p14:creationId xmlns:p14="http://schemas.microsoft.com/office/powerpoint/2010/main" val="4277183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3051" y="1491289"/>
            <a:ext cx="9922519" cy="4530879"/>
          </a:xfrm>
        </p:spPr>
        <p:txBody>
          <a:bodyPr anchor="t">
            <a:noAutofit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/>
              <a:t>User friendly editing interface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/>
              <a:t>ISO19135 Reference codes management workflow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/>
              <a:t>Bulk import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/>
              <a:t>Formats: Improved JSON and ISO19135</a:t>
            </a:r>
          </a:p>
          <a:p>
            <a:pPr marL="457200" indent="-457200">
              <a:spcAft>
                <a:spcPts val="600"/>
              </a:spcAft>
              <a:buAutoNum type="arabicPeriod"/>
            </a:pPr>
            <a:r>
              <a:rPr lang="en-GB">
                <a:ea typeface="+mn-lt"/>
                <a:cs typeface="+mn-lt"/>
              </a:rPr>
              <a:t>Ready to use &amp; costumisable public user interface (web application)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/>
              <a:t>User, Administrator and Developer guides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/>
              <a:t>Installation wizard including migration from Re3gistry 1.3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/>
              <a:t>REST API</a:t>
            </a:r>
            <a:endParaRPr lang="en-GB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1442951" cy="782357"/>
          </a:xfrm>
        </p:spPr>
        <p:txBody>
          <a:bodyPr/>
          <a:lstStyle/>
          <a:p>
            <a:r>
              <a:rPr lang="en-GB" sz="4000" b="1"/>
              <a:t>Re3gistry 2 – Included features</a:t>
            </a:r>
          </a:p>
        </p:txBody>
      </p:sp>
    </p:spTree>
    <p:extLst>
      <p:ext uri="{BB962C8B-B14F-4D97-AF65-F5344CB8AC3E}">
        <p14:creationId xmlns:p14="http://schemas.microsoft.com/office/powerpoint/2010/main" val="3324606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3051" y="1491289"/>
            <a:ext cx="9922519" cy="453087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/>
              <a:t>Some formats still need to be completed: therefore they will not be part of the first release.</a:t>
            </a:r>
          </a:p>
          <a:p>
            <a:pPr marL="0" indent="0">
              <a:spcAft>
                <a:spcPts val="600"/>
              </a:spcAft>
              <a:buNone/>
            </a:pPr>
            <a:endParaRPr lang="en-GB"/>
          </a:p>
          <a:p>
            <a:pPr marL="0" indent="0">
              <a:spcAft>
                <a:spcPts val="600"/>
              </a:spcAft>
              <a:buNone/>
            </a:pPr>
            <a:r>
              <a:rPr lang="en-GB" b="1">
                <a:solidFill>
                  <a:srgbClr val="195989"/>
                </a:solidFill>
              </a:rPr>
              <a:t>Re3gistry XML, RDF/XML, Atom, CSV</a:t>
            </a:r>
            <a:endParaRPr lang="en-GB" b="1">
              <a:solidFill>
                <a:srgbClr val="195989"/>
              </a:solidFill>
              <a:cs typeface="Arial"/>
            </a:endParaRPr>
          </a:p>
          <a:p>
            <a:pPr marL="0" indent="0">
              <a:spcAft>
                <a:spcPts val="600"/>
              </a:spcAft>
              <a:buNone/>
            </a:pPr>
            <a:endParaRPr lang="en-GB">
              <a:cs typeface="Arial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GB">
                <a:cs typeface="Arial"/>
              </a:rPr>
              <a:t>This formats could also be integrated by the community, once the software will be published in GitHub.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1442951" cy="782357"/>
          </a:xfrm>
        </p:spPr>
        <p:txBody>
          <a:bodyPr/>
          <a:lstStyle/>
          <a:p>
            <a:r>
              <a:rPr lang="en-GB" sz="4000" b="1"/>
              <a:t>Re3gistry 2 – Not included features</a:t>
            </a:r>
          </a:p>
        </p:txBody>
      </p:sp>
    </p:spTree>
    <p:extLst>
      <p:ext uri="{BB962C8B-B14F-4D97-AF65-F5344CB8AC3E}">
        <p14:creationId xmlns:p14="http://schemas.microsoft.com/office/powerpoint/2010/main" val="2409077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3051" y="1491289"/>
            <a:ext cx="9922519" cy="4530879"/>
          </a:xfrm>
        </p:spPr>
        <p:txBody>
          <a:bodyPr anchor="t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dirty="0"/>
              <a:t>The software will be published in GitHub.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dirty="0">
                <a:cs typeface="Arial"/>
              </a:rPr>
              <a:t>The idea is to create an open source community of re-users and </a:t>
            </a:r>
            <a:r>
              <a:rPr lang="en-GB">
                <a:cs typeface="Arial"/>
              </a:rPr>
              <a:t>developers to maintain and evolve the software.</a:t>
            </a:r>
          </a:p>
          <a:p>
            <a:pPr marL="0" indent="0">
              <a:spcAft>
                <a:spcPts val="600"/>
              </a:spcAft>
              <a:buNone/>
            </a:pPr>
            <a:endParaRPr lang="en-GB"/>
          </a:p>
          <a:p>
            <a:pPr marL="0" indent="0">
              <a:spcAft>
                <a:spcPts val="600"/>
              </a:spcAft>
              <a:buNone/>
            </a:pPr>
            <a:r>
              <a:rPr lang="en-GB" sz="3200" dirty="0">
                <a:hlinkClick r:id="rId3"/>
              </a:rPr>
              <a:t>https://github.com/ec-jrc/re3gistry</a:t>
            </a:r>
            <a:r>
              <a:rPr lang="en-GB" sz="3200" dirty="0"/>
              <a:t> </a:t>
            </a:r>
            <a:endParaRPr lang="en-GB" sz="3200">
              <a:cs typeface="Arial"/>
            </a:endParaRPr>
          </a:p>
          <a:p>
            <a:pPr marL="0" indent="0">
              <a:spcAft>
                <a:spcPts val="600"/>
              </a:spcAft>
              <a:buNone/>
            </a:pPr>
            <a:endParaRPr lang="en-GB"/>
          </a:p>
          <a:p>
            <a:pPr marL="0" indent="0">
              <a:spcAft>
                <a:spcPts val="600"/>
              </a:spcAft>
              <a:buNone/>
            </a:pPr>
            <a:endParaRPr lang="en-GB">
              <a:cs typeface="Arial"/>
            </a:endParaRPr>
          </a:p>
          <a:p>
            <a:pPr marL="0" indent="0">
              <a:spcAft>
                <a:spcPts val="600"/>
              </a:spcAft>
              <a:buNone/>
            </a:pPr>
            <a:endParaRPr lang="en-GB">
              <a:cs typeface="Arial"/>
            </a:endParaRPr>
          </a:p>
          <a:p>
            <a:pPr marL="0" indent="0">
              <a:spcAft>
                <a:spcPts val="600"/>
              </a:spcAft>
              <a:buNone/>
            </a:pPr>
            <a:endParaRPr lang="en-GB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1442951" cy="782357"/>
          </a:xfrm>
        </p:spPr>
        <p:txBody>
          <a:bodyPr/>
          <a:lstStyle/>
          <a:p>
            <a:r>
              <a:rPr lang="en-GB" sz="4000" b="1"/>
              <a:t>Re3gistry 2 – GitHub</a:t>
            </a:r>
          </a:p>
        </p:txBody>
      </p:sp>
    </p:spTree>
    <p:extLst>
      <p:ext uri="{BB962C8B-B14F-4D97-AF65-F5344CB8AC3E}">
        <p14:creationId xmlns:p14="http://schemas.microsoft.com/office/powerpoint/2010/main" val="4206590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/>
              <a:t>Thank you!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4385" y="5142229"/>
            <a:ext cx="7900127" cy="1588180"/>
          </a:xfrm>
        </p:spPr>
        <p:txBody>
          <a:bodyPr wrap="square" anchor="b" anchorCtr="0"/>
          <a:lstStyle/>
          <a:p>
            <a:r>
              <a:rPr lang="en-GB" sz="1050" b="1"/>
              <a:t>© European Union 2020</a:t>
            </a:r>
          </a:p>
          <a:p>
            <a:r>
              <a:rPr lang="en-GB" sz="1050"/>
              <a:t>Unless otherwise noted the reuse of this presentation is authorised under the </a:t>
            </a:r>
            <a:r>
              <a:rPr lang="en-GB" sz="1050">
                <a:hlinkClick r:id="rId3"/>
              </a:rPr>
              <a:t>CC BY 4.0 </a:t>
            </a:r>
            <a:r>
              <a:rPr lang="en-GB" sz="1050"/>
              <a:t>license. For any use or reproduction of elements that are not owned by the EU, permission may need to be sought directly from the respective right holders.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5415309"/>
            <a:ext cx="1023496" cy="35809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506989" y="5292436"/>
            <a:ext cx="7474688" cy="643883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u="sng">
                <a:solidFill>
                  <a:schemeClr val="tx2"/>
                </a:solidFill>
                <a:hlinkClick r:id="rId5"/>
              </a:rPr>
              <a:t>JRC-INSPIRE-SUPPORT@ec.europa.eu</a:t>
            </a:r>
            <a:endParaRPr lang="en-GB" sz="2000" u="sng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215" y="5171162"/>
            <a:ext cx="698038" cy="76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DF3D715AA394A9B15E0E0FAA07E37" ma:contentTypeVersion="6" ma:contentTypeDescription="Create a new document." ma:contentTypeScope="" ma:versionID="24c14ae27ff33c3182e15ff988727df7">
  <xsd:schema xmlns:xsd="http://www.w3.org/2001/XMLSchema" xmlns:xs="http://www.w3.org/2001/XMLSchema" xmlns:p="http://schemas.microsoft.com/office/2006/metadata/properties" xmlns:ns2="33e07890-6196-4e26-9dd2-53178dae8e48" xmlns:ns3="faa54b14-608b-44ba-8621-4287d9574b27" targetNamespace="http://schemas.microsoft.com/office/2006/metadata/properties" ma:root="true" ma:fieldsID="9cf53249a85fec678e9dd91c23ea884b" ns2:_="" ns3:_="">
    <xsd:import namespace="33e07890-6196-4e26-9dd2-53178dae8e48"/>
    <xsd:import namespace="faa54b14-608b-44ba-8621-4287d9574b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07890-6196-4e26-9dd2-53178dae8e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54b14-608b-44ba-8621-4287d9574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5EEE4E-0E7B-46E6-BAA9-B2C389D89F5F}">
  <ds:schemaRefs>
    <ds:schemaRef ds:uri="33e07890-6196-4e26-9dd2-53178dae8e48"/>
    <ds:schemaRef ds:uri="faa54b14-608b-44ba-8621-4287d9574b2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C8B96B0-2507-4FEA-89C1-1DEC4285D2BB}">
  <ds:schemaRefs>
    <ds:schemaRef ds:uri="33e07890-6196-4e26-9dd2-53178dae8e48"/>
    <ds:schemaRef ds:uri="faa54b14-608b-44ba-8621-4287d9574b2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B1AD740-7217-4418-8724-7AAC125EF6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6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Re3gistry 2 Software Latest updates and release plan</vt:lpstr>
      <vt:lpstr>Re3gistry 2 – Where are we?</vt:lpstr>
      <vt:lpstr>Re3gistry 2 – Included features</vt:lpstr>
      <vt:lpstr>Re3gistry 2 – Not included features</vt:lpstr>
      <vt:lpstr>Re3gistry 2 – GitHub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revision>2</cp:revision>
  <dcterms:created xsi:type="dcterms:W3CDTF">2019-08-09T12:06:42Z</dcterms:created>
  <dcterms:modified xsi:type="dcterms:W3CDTF">2020-07-01T13:47:41Z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  <property fmtid="{D5CDD505-2E9C-101B-9397-08002B2CF9AE}" pid="8" name="ContentTypeId">
    <vt:lpwstr>0x010100ECFDF3D715AA394A9B15E0E0FAA07E37</vt:lpwstr>
  </property>
</Properties>
</file>