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18"/>
  </p:notesMasterIdLst>
  <p:sldIdLst>
    <p:sldId id="256" r:id="rId5"/>
    <p:sldId id="302" r:id="rId6"/>
    <p:sldId id="309" r:id="rId7"/>
    <p:sldId id="323" r:id="rId8"/>
    <p:sldId id="326" r:id="rId9"/>
    <p:sldId id="320" r:id="rId10"/>
    <p:sldId id="324" r:id="rId11"/>
    <p:sldId id="327" r:id="rId12"/>
    <p:sldId id="321" r:id="rId13"/>
    <p:sldId id="322" r:id="rId14"/>
    <p:sldId id="325" r:id="rId15"/>
    <p:sldId id="274" r:id="rId16"/>
    <p:sldId id="275" r:id="rId17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092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http://customooxmlschemas.google.com/">
      <go:slidesCustomData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go="http://customooxmlschemas.google.com/" xmlns="" r:id="rId27" roundtripDataSignature="AMtx7mgGpktP0UyasAMa3yLUL74g72NzIQ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INGHINI Marco (JRC-ISPRA)" initials="M(" lastIdx="4" clrIdx="0">
    <p:extLst>
      <p:ext uri="{19B8F6BF-5375-455C-9EA6-DF929625EA0E}">
        <p15:presenceInfo xmlns:p15="http://schemas.microsoft.com/office/powerpoint/2012/main" userId="S::marco.minghini@ec.europa.eu::2181d2f3-a7ab-46ba-8a2e-48d1a4e53d75" providerId="AD"/>
      </p:ext>
    </p:extLst>
  </p:cmAuthor>
  <p:cmAuthor id="2" name="ARTASENSI Davide (JRC-ISPRA-EXT)" initials="A(" lastIdx="1" clrIdx="1">
    <p:extLst>
      <p:ext uri="{19B8F6BF-5375-455C-9EA6-DF929625EA0E}">
        <p15:presenceInfo xmlns:p15="http://schemas.microsoft.com/office/powerpoint/2012/main" userId="S::davide.artasensi@ext.ec.europa.eu::838ddd5c-7f09-405a-b99e-039d62f7de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A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F5DE89A-020E-4945-830F-49C09BA7D4B2}" v="133" dt="2021-04-15T14:49:57.570"/>
    <p1510:client id="{2177434D-EB3E-5167-4A01-1276AF0E99EB}" v="119" dt="2020-10-12T08:59:28.494"/>
    <p1510:client id="{30F1BFD5-6514-47C0-95D7-F0BABB83A180}" v="63" dt="2021-01-21T09:15:07.818"/>
    <p1510:client id="{36DF59B9-6F4C-4E33-8C93-8BD1B4AB383C}" v="505" dt="2021-01-20T07:48:10.798"/>
    <p1510:client id="{404DFFFE-BB73-49F3-A6A2-26464342E838}" v="78" dt="2021-01-20T17:00:25.269"/>
    <p1510:client id="{4AA3427C-6241-846A-730E-409E62212511}" v="515" dt="2020-10-09T15:06:15.909"/>
    <p1510:client id="{52BAC5F6-6FC1-4768-B340-83EB602B9DD5}" v="238" dt="2021-01-21T10:58:56.502"/>
    <p1510:client id="{55B9A489-673E-463F-BACA-38A509D56A9E}" v="630" dt="2021-04-15T20:29:20.839"/>
    <p1510:client id="{5A345609-E2AD-48DA-B07C-847245B8C888}" v="2" dt="2021-04-15T15:39:10.859"/>
    <p1510:client id="{5C11BEB8-1BC1-4912-B7B3-19FA56E8BD23}" v="34" dt="2021-04-15T20:41:02.459"/>
    <p1510:client id="{7CBF508D-B944-4F4D-8238-57F9335177D2}" v="29" dt="2021-01-21T10:43:29.165"/>
    <p1510:client id="{7F93DA10-0D51-4BD5-840D-54637CE24A7B}" v="58" dt="2021-04-15T20:59:04.080"/>
    <p1510:client id="{883D95B5-BECC-4042-9CED-ED9B1CD825FD}" v="28" dt="2021-04-16T04:40:25.600"/>
    <p1510:client id="{8C9CE9B0-2EA9-4EE5-8A45-7F604EE778CB}" v="48" dt="2021-04-16T05:09:10.177"/>
    <p1510:client id="{8F8AE537-7B0A-7C0F-4736-ECC555544366}" v="1289" dt="2020-10-12T14:42:00.534"/>
    <p1510:client id="{953A6606-61C2-4F8C-B61A-067A4920E7E1}" v="487" dt="2021-04-15T07:33:19.156"/>
    <p1510:client id="{98CB0E3E-2135-4F48-A75B-079A3BA7D883}" v="392" dt="2021-04-15T09:10:41.119"/>
    <p1510:client id="{9D9AFA8A-AFB6-4F56-B957-3AD1FE51006A}" v="2155" dt="2020-09-21T13:39:22.310"/>
    <p1510:client id="{A58AF668-6CD4-4536-869B-0A9527C82F77}" v="139" dt="2021-04-15T14:34:51.723"/>
    <p1510:client id="{B1BE676C-085D-47B9-BC43-4F9078D82968}" v="176" dt="2021-04-09T06:25:18.467"/>
    <p1510:client id="{B5DDD1AE-CAE7-4067-AC6F-6967C3BEED38}" v="39" dt="2021-04-16T07:17:19.768"/>
    <p1510:client id="{BB398CEB-46EE-4C98-84D8-200815BDE6FC}" v="1117" dt="2021-04-15T17:59:16.828"/>
    <p1510:client id="{C6D90D10-DB0C-4B83-83A9-C1D862A133BC}" v="13" dt="2021-04-15T15:00:20.406"/>
    <p1510:client id="{C7381453-49EE-64BA-8427-60A5AF61070E}" v="1" dt="2020-10-13T15:58:50.006"/>
    <p1510:client id="{CB9BE503-F2C5-4E6B-8C01-9BD4E0620B8C}" v="40" dt="2021-04-15T20:35:55.173"/>
    <p1510:client id="{F152A289-757F-4EDF-96CC-004FB57B7A70}" v="18" dt="2021-04-09T06:05:47.936"/>
    <p1510:client id="{F201DFC6-43C8-44D1-9888-302E51A41AA3}" v="13" dt="2021-01-20T17:07:11.844"/>
    <p1510:client id="{FBC6301C-6EFC-0CD1-C60A-67D7BF7C3314}" v="1411" dt="2020-09-21T12:34:39.95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5332" autoAdjust="0"/>
  </p:normalViewPr>
  <p:slideViewPr>
    <p:cSldViewPr snapToGrid="0">
      <p:cViewPr varScale="1">
        <p:scale>
          <a:sx n="115" d="100"/>
          <a:sy n="115" d="100"/>
        </p:scale>
        <p:origin x="396" y="108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34" Type="http://schemas.microsoft.com/office/2015/10/relationships/revisionInfo" Target="revisionInfo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33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8" Type="http://schemas.openxmlformats.org/officeDocument/2006/relationships/commentAuthors" Target="commentAuthors.xml"/><Relationship Id="rId10" Type="http://schemas.openxmlformats.org/officeDocument/2006/relationships/slide" Target="slides/slide6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7" Type="http://customschemas.google.com/relationships/presentationmetadata" Target="metadata"/><Relationship Id="rId30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OLI Daniele (JRC-ISPRA-EXT)" userId="S::daniele.francioli@ext.ec.europa.eu::721f40ad-9057-46db-b045-3d0db74471dc" providerId="AD" clId="Web-{404DFFFE-BB73-49F3-A6A2-26464342E838}"/>
    <pc:docChg chg="addSld modSld">
      <pc:chgData name="FRANCIOLI Daniele (JRC-ISPRA-EXT)" userId="S::daniele.francioli@ext.ec.europa.eu::721f40ad-9057-46db-b045-3d0db74471dc" providerId="AD" clId="Web-{404DFFFE-BB73-49F3-A6A2-26464342E838}" dt="2021-01-20T17:00:25.269" v="76" actId="20577"/>
      <pc:docMkLst>
        <pc:docMk/>
      </pc:docMkLst>
      <pc:sldChg chg="delSp modSp add replId">
        <pc:chgData name="FRANCIOLI Daniele (JRC-ISPRA-EXT)" userId="S::daniele.francioli@ext.ec.europa.eu::721f40ad-9057-46db-b045-3d0db74471dc" providerId="AD" clId="Web-{404DFFFE-BB73-49F3-A6A2-26464342E838}" dt="2021-01-20T17:00:25.269" v="76" actId="20577"/>
        <pc:sldMkLst>
          <pc:docMk/>
          <pc:sldMk cId="1602047971" sldId="308"/>
        </pc:sldMkLst>
        <pc:spChg chg="del">
          <ac:chgData name="FRANCIOLI Daniele (JRC-ISPRA-EXT)" userId="S::daniele.francioli@ext.ec.europa.eu::721f40ad-9057-46db-b045-3d0db74471dc" providerId="AD" clId="Web-{404DFFFE-BB73-49F3-A6A2-26464342E838}" dt="2021-01-20T16:58:51.532" v="55"/>
          <ac:spMkLst>
            <pc:docMk/>
            <pc:sldMk cId="1602047971" sldId="308"/>
            <ac:spMk id="2" creationId="{746FC650-FD2B-48A1-8E7D-8D90D911E49B}"/>
          </ac:spMkLst>
        </pc:spChg>
        <pc:spChg chg="mod">
          <ac:chgData name="FRANCIOLI Daniele (JRC-ISPRA-EXT)" userId="S::daniele.francioli@ext.ec.europa.eu::721f40ad-9057-46db-b045-3d0db74471dc" providerId="AD" clId="Web-{404DFFFE-BB73-49F3-A6A2-26464342E838}" dt="2021-01-20T17:00:25.269" v="76" actId="20577"/>
          <ac:spMkLst>
            <pc:docMk/>
            <pc:sldMk cId="1602047971" sldId="308"/>
            <ac:spMk id="258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404DFFFE-BB73-49F3-A6A2-26464342E838}" dt="2021-01-20T16:58:16.937" v="16" actId="20577"/>
          <ac:spMkLst>
            <pc:docMk/>
            <pc:sldMk cId="1602047971" sldId="308"/>
            <ac:spMk id="259" creationId="{00000000-0000-0000-0000-000000000000}"/>
          </ac:spMkLst>
        </pc:spChg>
      </pc:sldChg>
    </pc:docChg>
  </pc:docChgLst>
  <pc:docChgLst>
    <pc:chgData name="FRANCIOLI Daniele (JRC-ISPRA-EXT)" userId="S::daniele.francioli@ext.ec.europa.eu::721f40ad-9057-46db-b045-3d0db74471dc" providerId="AD" clId="Web-{2177434D-EB3E-5167-4A01-1276AF0E99EB}"/>
    <pc:docChg chg="addSld modSld">
      <pc:chgData name="FRANCIOLI Daniele (JRC-ISPRA-EXT)" userId="S::daniele.francioli@ext.ec.europa.eu::721f40ad-9057-46db-b045-3d0db74471dc" providerId="AD" clId="Web-{2177434D-EB3E-5167-4A01-1276AF0E99EB}" dt="2020-10-12T08:59:28.494" v="118" actId="20577"/>
      <pc:docMkLst>
        <pc:docMk/>
      </pc:docMkLst>
      <pc:sldChg chg="modSp">
        <pc:chgData name="FRANCIOLI Daniele (JRC-ISPRA-EXT)" userId="S::daniele.francioli@ext.ec.europa.eu::721f40ad-9057-46db-b045-3d0db74471dc" providerId="AD" clId="Web-{2177434D-EB3E-5167-4A01-1276AF0E99EB}" dt="2020-10-12T08:59:28.494" v="118" actId="20577"/>
        <pc:sldMkLst>
          <pc:docMk/>
          <pc:sldMk cId="3112119612" sldId="298"/>
        </pc:sldMkLst>
        <pc:spChg chg="mod">
          <ac:chgData name="FRANCIOLI Daniele (JRC-ISPRA-EXT)" userId="S::daniele.francioli@ext.ec.europa.eu::721f40ad-9057-46db-b045-3d0db74471dc" providerId="AD" clId="Web-{2177434D-EB3E-5167-4A01-1276AF0E99EB}" dt="2020-10-12T08:59:28.494" v="118" actId="20577"/>
          <ac:spMkLst>
            <pc:docMk/>
            <pc:sldMk cId="3112119612" sldId="298"/>
            <ac:spMk id="258" creationId="{00000000-0000-0000-0000-000000000000}"/>
          </ac:spMkLst>
        </pc:spChg>
      </pc:sldChg>
      <pc:sldChg chg="modSp">
        <pc:chgData name="FRANCIOLI Daniele (JRC-ISPRA-EXT)" userId="S::daniele.francioli@ext.ec.europa.eu::721f40ad-9057-46db-b045-3d0db74471dc" providerId="AD" clId="Web-{2177434D-EB3E-5167-4A01-1276AF0E99EB}" dt="2020-10-12T07:55:23.074" v="40" actId="20577"/>
        <pc:sldMkLst>
          <pc:docMk/>
          <pc:sldMk cId="2410964076" sldId="305"/>
        </pc:sldMkLst>
        <pc:spChg chg="mod">
          <ac:chgData name="FRANCIOLI Daniele (JRC-ISPRA-EXT)" userId="S::daniele.francioli@ext.ec.europa.eu::721f40ad-9057-46db-b045-3d0db74471dc" providerId="AD" clId="Web-{2177434D-EB3E-5167-4A01-1276AF0E99EB}" dt="2020-10-12T07:55:23.074" v="40" actId="20577"/>
          <ac:spMkLst>
            <pc:docMk/>
            <pc:sldMk cId="2410964076" sldId="305"/>
            <ac:spMk id="258" creationId="{00000000-0000-0000-0000-000000000000}"/>
          </ac:spMkLst>
        </pc:spChg>
      </pc:sldChg>
      <pc:sldChg chg="modSp add replId">
        <pc:chgData name="FRANCIOLI Daniele (JRC-ISPRA-EXT)" userId="S::daniele.francioli@ext.ec.europa.eu::721f40ad-9057-46db-b045-3d0db74471dc" providerId="AD" clId="Web-{2177434D-EB3E-5167-4A01-1276AF0E99EB}" dt="2020-10-12T08:34:17.955" v="116" actId="20577"/>
        <pc:sldMkLst>
          <pc:docMk/>
          <pc:sldMk cId="1870829466" sldId="306"/>
        </pc:sldMkLst>
        <pc:spChg chg="mod">
          <ac:chgData name="FRANCIOLI Daniele (JRC-ISPRA-EXT)" userId="S::daniele.francioli@ext.ec.europa.eu::721f40ad-9057-46db-b045-3d0db74471dc" providerId="AD" clId="Web-{2177434D-EB3E-5167-4A01-1276AF0E99EB}" dt="2020-10-12T08:34:17.955" v="116" actId="20577"/>
          <ac:spMkLst>
            <pc:docMk/>
            <pc:sldMk cId="1870829466" sldId="306"/>
            <ac:spMk id="258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2177434D-EB3E-5167-4A01-1276AF0E99EB}" dt="2020-10-12T07:54:53.431" v="14" actId="20577"/>
          <ac:spMkLst>
            <pc:docMk/>
            <pc:sldMk cId="1870829466" sldId="306"/>
            <ac:spMk id="259" creationId="{00000000-0000-0000-0000-000000000000}"/>
          </ac:spMkLst>
        </pc:spChg>
      </pc:sldChg>
    </pc:docChg>
  </pc:docChgLst>
  <pc:docChgLst>
    <pc:chgData name="ARTASENSI Davide (JRC-ISPRA-EXT)" userId="S::davide.artasensi@ext.ec.europa.eu::838ddd5c-7f09-405a-b99e-039d62f7de53" providerId="AD" clId="Web-{CB9BE503-F2C5-4E6B-8C01-9BD4E0620B8C}"/>
    <pc:docChg chg="modSld">
      <pc:chgData name="ARTASENSI Davide (JRC-ISPRA-EXT)" userId="S::davide.artasensi@ext.ec.europa.eu::838ddd5c-7f09-405a-b99e-039d62f7de53" providerId="AD" clId="Web-{CB9BE503-F2C5-4E6B-8C01-9BD4E0620B8C}" dt="2021-04-15T20:35:51.298" v="38" actId="20577"/>
      <pc:docMkLst>
        <pc:docMk/>
      </pc:docMkLst>
      <pc:sldChg chg="modSp">
        <pc:chgData name="ARTASENSI Davide (JRC-ISPRA-EXT)" userId="S::davide.artasensi@ext.ec.europa.eu::838ddd5c-7f09-405a-b99e-039d62f7de53" providerId="AD" clId="Web-{CB9BE503-F2C5-4E6B-8C01-9BD4E0620B8C}" dt="2021-04-15T20:35:51.298" v="38" actId="20577"/>
        <pc:sldMkLst>
          <pc:docMk/>
          <pc:sldMk cId="3451760165" sldId="321"/>
        </pc:sldMkLst>
        <pc:spChg chg="mod">
          <ac:chgData name="ARTASENSI Davide (JRC-ISPRA-EXT)" userId="S::davide.artasensi@ext.ec.europa.eu::838ddd5c-7f09-405a-b99e-039d62f7de53" providerId="AD" clId="Web-{CB9BE503-F2C5-4E6B-8C01-9BD4E0620B8C}" dt="2021-04-15T20:35:51.298" v="38" actId="20577"/>
          <ac:spMkLst>
            <pc:docMk/>
            <pc:sldMk cId="3451760165" sldId="321"/>
            <ac:spMk id="259" creationId="{00000000-0000-0000-0000-000000000000}"/>
          </ac:spMkLst>
        </pc:spChg>
      </pc:sldChg>
      <pc:sldChg chg="addSp addAnim delAnim modAnim">
        <pc:chgData name="ARTASENSI Davide (JRC-ISPRA-EXT)" userId="S::davide.artasensi@ext.ec.europa.eu::838ddd5c-7f09-405a-b99e-039d62f7de53" providerId="AD" clId="Web-{CB9BE503-F2C5-4E6B-8C01-9BD4E0620B8C}" dt="2021-04-15T20:32:58.325" v="12"/>
        <pc:sldMkLst>
          <pc:docMk/>
          <pc:sldMk cId="2777276649" sldId="323"/>
        </pc:sldMkLst>
        <pc:grpChg chg="add">
          <ac:chgData name="ARTASENSI Davide (JRC-ISPRA-EXT)" userId="S::davide.artasensi@ext.ec.europa.eu::838ddd5c-7f09-405a-b99e-039d62f7de53" providerId="AD" clId="Web-{CB9BE503-F2C5-4E6B-8C01-9BD4E0620B8C}" dt="2021-04-15T20:32:03.932" v="0"/>
          <ac:grpSpMkLst>
            <pc:docMk/>
            <pc:sldMk cId="2777276649" sldId="323"/>
            <ac:grpSpMk id="9" creationId="{FEB6ADFA-7A11-4892-8419-9789BD7D1D61}"/>
          </ac:grpSpMkLst>
        </pc:grpChg>
        <pc:grpChg chg="add">
          <ac:chgData name="ARTASENSI Davide (JRC-ISPRA-EXT)" userId="S::davide.artasensi@ext.ec.europa.eu::838ddd5c-7f09-405a-b99e-039d62f7de53" providerId="AD" clId="Web-{CB9BE503-F2C5-4E6B-8C01-9BD4E0620B8C}" dt="2021-04-15T20:32:03.995" v="1"/>
          <ac:grpSpMkLst>
            <pc:docMk/>
            <pc:sldMk cId="2777276649" sldId="323"/>
            <ac:grpSpMk id="12" creationId="{859406F5-AE66-42A1-A20B-075EDFD3C468}"/>
          </ac:grpSpMkLst>
        </pc:grpChg>
        <pc:grpChg chg="add">
          <ac:chgData name="ARTASENSI Davide (JRC-ISPRA-EXT)" userId="S::davide.artasensi@ext.ec.europa.eu::838ddd5c-7f09-405a-b99e-039d62f7de53" providerId="AD" clId="Web-{CB9BE503-F2C5-4E6B-8C01-9BD4E0620B8C}" dt="2021-04-15T20:32:04.042" v="2"/>
          <ac:grpSpMkLst>
            <pc:docMk/>
            <pc:sldMk cId="2777276649" sldId="323"/>
            <ac:grpSpMk id="13" creationId="{A4173AED-6B43-468B-BAE8-0DF67C9DE2F4}"/>
          </ac:grpSpMkLst>
        </pc:grpChg>
        <pc:grpChg chg="add">
          <ac:chgData name="ARTASENSI Davide (JRC-ISPRA-EXT)" userId="S::davide.artasensi@ext.ec.europa.eu::838ddd5c-7f09-405a-b99e-039d62f7de53" providerId="AD" clId="Web-{CB9BE503-F2C5-4E6B-8C01-9BD4E0620B8C}" dt="2021-04-15T20:32:04.104" v="3"/>
          <ac:grpSpMkLst>
            <pc:docMk/>
            <pc:sldMk cId="2777276649" sldId="323"/>
            <ac:grpSpMk id="14" creationId="{A59131AA-8CB0-4048-A46B-427DF2D595DF}"/>
          </ac:grpSpMkLst>
        </pc:grpChg>
        <pc:grpChg chg="add">
          <ac:chgData name="ARTASENSI Davide (JRC-ISPRA-EXT)" userId="S::davide.artasensi@ext.ec.europa.eu::838ddd5c-7f09-405a-b99e-039d62f7de53" providerId="AD" clId="Web-{CB9BE503-F2C5-4E6B-8C01-9BD4E0620B8C}" dt="2021-04-15T20:32:04.136" v="4"/>
          <ac:grpSpMkLst>
            <pc:docMk/>
            <pc:sldMk cId="2777276649" sldId="323"/>
            <ac:grpSpMk id="15" creationId="{8DB021F3-0FEE-4FAF-953B-87DAC2C3B52E}"/>
          </ac:grpSpMkLst>
        </pc:grpChg>
        <pc:grpChg chg="add">
          <ac:chgData name="ARTASENSI Davide (JRC-ISPRA-EXT)" userId="S::davide.artasensi@ext.ec.europa.eu::838ddd5c-7f09-405a-b99e-039d62f7de53" providerId="AD" clId="Web-{CB9BE503-F2C5-4E6B-8C01-9BD4E0620B8C}" dt="2021-04-15T20:32:04.229" v="5"/>
          <ac:grpSpMkLst>
            <pc:docMk/>
            <pc:sldMk cId="2777276649" sldId="323"/>
            <ac:grpSpMk id="16" creationId="{B62FECF6-2F23-4B3A-B72D-1210BE3EFDCF}"/>
          </ac:grpSpMkLst>
        </pc:grpChg>
      </pc:sldChg>
      <pc:sldChg chg="addSp modSp addAnim modAnim">
        <pc:chgData name="ARTASENSI Davide (JRC-ISPRA-EXT)" userId="S::davide.artasensi@ext.ec.europa.eu::838ddd5c-7f09-405a-b99e-039d62f7de53" providerId="AD" clId="Web-{CB9BE503-F2C5-4E6B-8C01-9BD4E0620B8C}" dt="2021-04-15T20:34:15.530" v="23"/>
        <pc:sldMkLst>
          <pc:docMk/>
          <pc:sldMk cId="230705635" sldId="326"/>
        </pc:sldMkLst>
        <pc:grpChg chg="add ord">
          <ac:chgData name="ARTASENSI Davide (JRC-ISPRA-EXT)" userId="S::davide.artasensi@ext.ec.europa.eu::838ddd5c-7f09-405a-b99e-039d62f7de53" providerId="AD" clId="Web-{CB9BE503-F2C5-4E6B-8C01-9BD4E0620B8C}" dt="2021-04-15T20:34:03.232" v="17"/>
          <ac:grpSpMkLst>
            <pc:docMk/>
            <pc:sldMk cId="230705635" sldId="326"/>
            <ac:grpSpMk id="2" creationId="{6298F8A3-6A8A-4455-95F3-2F15FFFB2164}"/>
          </ac:grpSpMkLst>
        </pc:grpChg>
        <pc:grpChg chg="add">
          <ac:chgData name="ARTASENSI Davide (JRC-ISPRA-EXT)" userId="S::davide.artasensi@ext.ec.europa.eu::838ddd5c-7f09-405a-b99e-039d62f7de53" providerId="AD" clId="Web-{CB9BE503-F2C5-4E6B-8C01-9BD4E0620B8C}" dt="2021-04-15T20:33:25.372" v="14"/>
          <ac:grpSpMkLst>
            <pc:docMk/>
            <pc:sldMk cId="230705635" sldId="326"/>
            <ac:grpSpMk id="4" creationId="{94526B47-5E7D-4FD6-9391-91E425FE6944}"/>
          </ac:grpSpMkLst>
        </pc:grpChg>
        <pc:grpChg chg="add ord">
          <ac:chgData name="ARTASENSI Davide (JRC-ISPRA-EXT)" userId="S::davide.artasensi@ext.ec.europa.eu::838ddd5c-7f09-405a-b99e-039d62f7de53" providerId="AD" clId="Web-{CB9BE503-F2C5-4E6B-8C01-9BD4E0620B8C}" dt="2021-04-15T20:33:57.826" v="16"/>
          <ac:grpSpMkLst>
            <pc:docMk/>
            <pc:sldMk cId="230705635" sldId="326"/>
            <ac:grpSpMk id="5" creationId="{6150F6BF-1998-4F89-8846-930C76E585B2}"/>
          </ac:grpSpMkLst>
        </pc:grpChg>
      </pc:sldChg>
      <pc:sldChg chg="addSp modSp addAnim modAnim">
        <pc:chgData name="ARTASENSI Davide (JRC-ISPRA-EXT)" userId="S::davide.artasensi@ext.ec.europa.eu::838ddd5c-7f09-405a-b99e-039d62f7de53" providerId="AD" clId="Web-{CB9BE503-F2C5-4E6B-8C01-9BD4E0620B8C}" dt="2021-04-15T20:35:25.500" v="30"/>
        <pc:sldMkLst>
          <pc:docMk/>
          <pc:sldMk cId="1061228726" sldId="327"/>
        </pc:sldMkLst>
        <pc:spChg chg="mod">
          <ac:chgData name="ARTASENSI Davide (JRC-ISPRA-EXT)" userId="S::davide.artasensi@ext.ec.europa.eu::838ddd5c-7f09-405a-b99e-039d62f7de53" providerId="AD" clId="Web-{CB9BE503-F2C5-4E6B-8C01-9BD4E0620B8C}" dt="2021-04-15T20:35:07.453" v="25" actId="1076"/>
          <ac:spMkLst>
            <pc:docMk/>
            <pc:sldMk cId="1061228726" sldId="327"/>
            <ac:spMk id="40" creationId="{D5265669-6A00-4862-A884-F07D81F5399F}"/>
          </ac:spMkLst>
        </pc:spChg>
        <pc:grpChg chg="add">
          <ac:chgData name="ARTASENSI Davide (JRC-ISPRA-EXT)" userId="S::davide.artasensi@ext.ec.europa.eu::838ddd5c-7f09-405a-b99e-039d62f7de53" providerId="AD" clId="Web-{CB9BE503-F2C5-4E6B-8C01-9BD4E0620B8C}" dt="2021-04-15T20:34:57.765" v="24"/>
          <ac:grpSpMkLst>
            <pc:docMk/>
            <pc:sldMk cId="1061228726" sldId="327"/>
            <ac:grpSpMk id="2" creationId="{2451B5F1-5764-41C7-B338-E63805F7F918}"/>
          </ac:grpSpMkLst>
        </pc:grpChg>
        <pc:grpChg chg="add">
          <ac:chgData name="ARTASENSI Davide (JRC-ISPRA-EXT)" userId="S::davide.artasensi@ext.ec.europa.eu::838ddd5c-7f09-405a-b99e-039d62f7de53" providerId="AD" clId="Web-{CB9BE503-F2C5-4E6B-8C01-9BD4E0620B8C}" dt="2021-04-15T20:35:15.312" v="26"/>
          <ac:grpSpMkLst>
            <pc:docMk/>
            <pc:sldMk cId="1061228726" sldId="327"/>
            <ac:grpSpMk id="3" creationId="{4E046D4E-34B1-4F7D-924A-50668F94DFB9}"/>
          </ac:grpSpMkLst>
        </pc:grpChg>
      </pc:sldChg>
    </pc:docChg>
  </pc:docChgLst>
  <pc:docChgLst>
    <pc:chgData name="FRANCIOLI Daniele (JRC-ISPRA-EXT)" userId="S::daniele.francioli@ext.ec.europa.eu::721f40ad-9057-46db-b045-3d0db74471dc" providerId="AD" clId="Web-{30F1BFD5-6514-47C0-95D7-F0BABB83A180}"/>
    <pc:docChg chg="modSld">
      <pc:chgData name="FRANCIOLI Daniele (JRC-ISPRA-EXT)" userId="S::daniele.francioli@ext.ec.europa.eu::721f40ad-9057-46db-b045-3d0db74471dc" providerId="AD" clId="Web-{30F1BFD5-6514-47C0-95D7-F0BABB83A180}" dt="2021-01-21T09:15:02.114" v="61" actId="20577"/>
      <pc:docMkLst>
        <pc:docMk/>
      </pc:docMkLst>
      <pc:sldChg chg="modSp">
        <pc:chgData name="FRANCIOLI Daniele (JRC-ISPRA-EXT)" userId="S::daniele.francioli@ext.ec.europa.eu::721f40ad-9057-46db-b045-3d0db74471dc" providerId="AD" clId="Web-{30F1BFD5-6514-47C0-95D7-F0BABB83A180}" dt="2021-01-21T09:15:02.114" v="61" actId="20577"/>
        <pc:sldMkLst>
          <pc:docMk/>
          <pc:sldMk cId="2267692679" sldId="297"/>
        </pc:sldMkLst>
        <pc:spChg chg="mod">
          <ac:chgData name="FRANCIOLI Daniele (JRC-ISPRA-EXT)" userId="S::daniele.francioli@ext.ec.europa.eu::721f40ad-9057-46db-b045-3d0db74471dc" providerId="AD" clId="Web-{30F1BFD5-6514-47C0-95D7-F0BABB83A180}" dt="2021-01-21T09:15:02.114" v="61" actId="20577"/>
          <ac:spMkLst>
            <pc:docMk/>
            <pc:sldMk cId="2267692679" sldId="297"/>
            <ac:spMk id="4" creationId="{00000000-0000-0000-0000-000000000000}"/>
          </ac:spMkLst>
        </pc:spChg>
      </pc:sldChg>
    </pc:docChg>
  </pc:docChgLst>
  <pc:docChgLst>
    <pc:chgData name="FRANCIOLI Daniele (JRC-ISPRA-EXT)" userId="S::daniele.francioli@ext.ec.europa.eu::721f40ad-9057-46db-b045-3d0db74471dc" providerId="AD" clId="Web-{F201DFC6-43C8-44D1-9888-302E51A41AA3}"/>
    <pc:docChg chg="modSld">
      <pc:chgData name="FRANCIOLI Daniele (JRC-ISPRA-EXT)" userId="S::daniele.francioli@ext.ec.europa.eu::721f40ad-9057-46db-b045-3d0db74471dc" providerId="AD" clId="Web-{F201DFC6-43C8-44D1-9888-302E51A41AA3}" dt="2021-01-20T17:07:11.844" v="10"/>
      <pc:docMkLst>
        <pc:docMk/>
      </pc:docMkLst>
      <pc:sldChg chg="addSp modSp">
        <pc:chgData name="FRANCIOLI Daniele (JRC-ISPRA-EXT)" userId="S::daniele.francioli@ext.ec.europa.eu::721f40ad-9057-46db-b045-3d0db74471dc" providerId="AD" clId="Web-{F201DFC6-43C8-44D1-9888-302E51A41AA3}" dt="2021-01-20T17:07:11.844" v="10"/>
        <pc:sldMkLst>
          <pc:docMk/>
          <pc:sldMk cId="1602047971" sldId="308"/>
        </pc:sldMkLst>
        <pc:spChg chg="mod">
          <ac:chgData name="FRANCIOLI Daniele (JRC-ISPRA-EXT)" userId="S::daniele.francioli@ext.ec.europa.eu::721f40ad-9057-46db-b045-3d0db74471dc" providerId="AD" clId="Web-{F201DFC6-43C8-44D1-9888-302E51A41AA3}" dt="2021-01-20T17:06:52.124" v="3" actId="20577"/>
          <ac:spMkLst>
            <pc:docMk/>
            <pc:sldMk cId="1602047971" sldId="308"/>
            <ac:spMk id="258" creationId="{00000000-0000-0000-0000-000000000000}"/>
          </ac:spMkLst>
        </pc:spChg>
        <pc:picChg chg="add mod">
          <ac:chgData name="FRANCIOLI Daniele (JRC-ISPRA-EXT)" userId="S::daniele.francioli@ext.ec.europa.eu::721f40ad-9057-46db-b045-3d0db74471dc" providerId="AD" clId="Web-{F201DFC6-43C8-44D1-9888-302E51A41AA3}" dt="2021-01-20T17:07:11.844" v="10"/>
          <ac:picMkLst>
            <pc:docMk/>
            <pc:sldMk cId="1602047971" sldId="308"/>
            <ac:picMk id="2" creationId="{147E56C0-75D1-4E0E-A1AA-D667D25C232E}"/>
          </ac:picMkLst>
        </pc:picChg>
      </pc:sldChg>
    </pc:docChg>
  </pc:docChgLst>
  <pc:docChgLst>
    <pc:chgData name="FRANCIOLI Daniele (JRC-ISPRA-EXT)" userId="S::daniele.francioli@ext.ec.europa.eu::721f40ad-9057-46db-b045-3d0db74471dc" providerId="AD" clId="Web-{4AA3427C-6241-846A-730E-409E62212511}"/>
    <pc:docChg chg="addSld delSld modSld">
      <pc:chgData name="FRANCIOLI Daniele (JRC-ISPRA-EXT)" userId="S::daniele.francioli@ext.ec.europa.eu::721f40ad-9057-46db-b045-3d0db74471dc" providerId="AD" clId="Web-{4AA3427C-6241-846A-730E-409E62212511}" dt="2020-10-09T15:06:15.909" v="506" actId="20577"/>
      <pc:docMkLst>
        <pc:docMk/>
      </pc:docMkLst>
      <pc:sldChg chg="modSp">
        <pc:chgData name="FRANCIOLI Daniele (JRC-ISPRA-EXT)" userId="S::daniele.francioli@ext.ec.europa.eu::721f40ad-9057-46db-b045-3d0db74471dc" providerId="AD" clId="Web-{4AA3427C-6241-846A-730E-409E62212511}" dt="2020-10-09T14:00:25.827" v="0" actId="20577"/>
        <pc:sldMkLst>
          <pc:docMk/>
          <pc:sldMk cId="0" sldId="256"/>
        </pc:sldMkLst>
        <pc:spChg chg="mod">
          <ac:chgData name="FRANCIOLI Daniele (JRC-ISPRA-EXT)" userId="S::daniele.francioli@ext.ec.europa.eu::721f40ad-9057-46db-b045-3d0db74471dc" providerId="AD" clId="Web-{4AA3427C-6241-846A-730E-409E62212511}" dt="2020-10-09T14:00:25.827" v="0" actId="20577"/>
          <ac:spMkLst>
            <pc:docMk/>
            <pc:sldMk cId="0" sldId="256"/>
            <ac:spMk id="113" creationId="{00000000-0000-0000-0000-000000000000}"/>
          </ac:spMkLst>
        </pc:spChg>
      </pc:sldChg>
      <pc:sldChg chg="modSp del">
        <pc:chgData name="FRANCIOLI Daniele (JRC-ISPRA-EXT)" userId="S::daniele.francioli@ext.ec.europa.eu::721f40ad-9057-46db-b045-3d0db74471dc" providerId="AD" clId="Web-{4AA3427C-6241-846A-730E-409E62212511}" dt="2020-10-09T15:04:23.937" v="475"/>
        <pc:sldMkLst>
          <pc:docMk/>
          <pc:sldMk cId="1665802792" sldId="285"/>
        </pc:sldMkLst>
        <pc:spChg chg="mod">
          <ac:chgData name="FRANCIOLI Daniele (JRC-ISPRA-EXT)" userId="S::daniele.francioli@ext.ec.europa.eu::721f40ad-9057-46db-b045-3d0db74471dc" providerId="AD" clId="Web-{4AA3427C-6241-846A-730E-409E62212511}" dt="2020-10-09T15:04:21.296" v="474" actId="20577"/>
          <ac:spMkLst>
            <pc:docMk/>
            <pc:sldMk cId="1665802792" sldId="285"/>
            <ac:spMk id="258" creationId="{00000000-0000-0000-0000-000000000000}"/>
          </ac:spMkLst>
        </pc:spChg>
      </pc:sldChg>
      <pc:sldChg chg="addSp modSp">
        <pc:chgData name="FRANCIOLI Daniele (JRC-ISPRA-EXT)" userId="S::daniele.francioli@ext.ec.europa.eu::721f40ad-9057-46db-b045-3d0db74471dc" providerId="AD" clId="Web-{4AA3427C-6241-846A-730E-409E62212511}" dt="2020-10-09T14:48:42.582" v="431" actId="1076"/>
        <pc:sldMkLst>
          <pc:docMk/>
          <pc:sldMk cId="2696328006" sldId="295"/>
        </pc:sldMkLst>
        <pc:spChg chg="mod">
          <ac:chgData name="FRANCIOLI Daniele (JRC-ISPRA-EXT)" userId="S::daniele.francioli@ext.ec.europa.eu::721f40ad-9057-46db-b045-3d0db74471dc" providerId="AD" clId="Web-{4AA3427C-6241-846A-730E-409E62212511}" dt="2020-10-09T14:17:30.403" v="91" actId="20577"/>
          <ac:spMkLst>
            <pc:docMk/>
            <pc:sldMk cId="2696328006" sldId="295"/>
            <ac:spMk id="258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4AA3427C-6241-846A-730E-409E62212511}" dt="2020-10-09T14:48:34.050" v="430" actId="20577"/>
          <ac:spMkLst>
            <pc:docMk/>
            <pc:sldMk cId="2696328006" sldId="295"/>
            <ac:spMk id="259" creationId="{00000000-0000-0000-0000-000000000000}"/>
          </ac:spMkLst>
        </pc:spChg>
        <pc:picChg chg="add mod">
          <ac:chgData name="FRANCIOLI Daniele (JRC-ISPRA-EXT)" userId="S::daniele.francioli@ext.ec.europa.eu::721f40ad-9057-46db-b045-3d0db74471dc" providerId="AD" clId="Web-{4AA3427C-6241-846A-730E-409E62212511}" dt="2020-10-09T14:48:42.582" v="431" actId="1076"/>
          <ac:picMkLst>
            <pc:docMk/>
            <pc:sldMk cId="2696328006" sldId="295"/>
            <ac:picMk id="2" creationId="{BDA26BA2-E0FB-4838-A7E0-C05137AA5D4F}"/>
          </ac:picMkLst>
        </pc:picChg>
      </pc:sldChg>
      <pc:sldChg chg="del">
        <pc:chgData name="FRANCIOLI Daniele (JRC-ISPRA-EXT)" userId="S::daniele.francioli@ext.ec.europa.eu::721f40ad-9057-46db-b045-3d0db74471dc" providerId="AD" clId="Web-{4AA3427C-6241-846A-730E-409E62212511}" dt="2020-10-09T15:01:47.745" v="469"/>
        <pc:sldMkLst>
          <pc:docMk/>
          <pc:sldMk cId="3031710811" sldId="301"/>
        </pc:sldMkLst>
      </pc:sldChg>
      <pc:sldChg chg="modSp add replId">
        <pc:chgData name="FRANCIOLI Daniele (JRC-ISPRA-EXT)" userId="S::daniele.francioli@ext.ec.europa.eu::721f40ad-9057-46db-b045-3d0db74471dc" providerId="AD" clId="Web-{4AA3427C-6241-846A-730E-409E62212511}" dt="2020-10-09T15:06:15.909" v="506" actId="20577"/>
        <pc:sldMkLst>
          <pc:docMk/>
          <pc:sldMk cId="4126076702" sldId="302"/>
        </pc:sldMkLst>
        <pc:spChg chg="mod">
          <ac:chgData name="FRANCIOLI Daniele (JRC-ISPRA-EXT)" userId="S::daniele.francioli@ext.ec.europa.eu::721f40ad-9057-46db-b045-3d0db74471dc" providerId="AD" clId="Web-{4AA3427C-6241-846A-730E-409E62212511}" dt="2020-10-09T15:06:15.909" v="506" actId="20577"/>
          <ac:spMkLst>
            <pc:docMk/>
            <pc:sldMk cId="4126076702" sldId="302"/>
            <ac:spMk id="258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4AA3427C-6241-846A-730E-409E62212511}" dt="2020-10-09T15:05:23.376" v="483"/>
          <ac:spMkLst>
            <pc:docMk/>
            <pc:sldMk cId="4126076702" sldId="302"/>
            <ac:spMk id="259" creationId="{00000000-0000-0000-0000-000000000000}"/>
          </ac:spMkLst>
        </pc:spChg>
      </pc:sldChg>
      <pc:sldChg chg="delSp modSp add replId">
        <pc:chgData name="FRANCIOLI Daniele (JRC-ISPRA-EXT)" userId="S::daniele.francioli@ext.ec.europa.eu::721f40ad-9057-46db-b045-3d0db74471dc" providerId="AD" clId="Web-{4AA3427C-6241-846A-730E-409E62212511}" dt="2020-10-09T14:38:23.080" v="291" actId="20577"/>
        <pc:sldMkLst>
          <pc:docMk/>
          <pc:sldMk cId="3152993017" sldId="303"/>
        </pc:sldMkLst>
        <pc:spChg chg="mod">
          <ac:chgData name="FRANCIOLI Daniele (JRC-ISPRA-EXT)" userId="S::daniele.francioli@ext.ec.europa.eu::721f40ad-9057-46db-b045-3d0db74471dc" providerId="AD" clId="Web-{4AA3427C-6241-846A-730E-409E62212511}" dt="2020-10-09T14:38:23.080" v="291" actId="20577"/>
          <ac:spMkLst>
            <pc:docMk/>
            <pc:sldMk cId="3152993017" sldId="303"/>
            <ac:spMk id="258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4AA3427C-6241-846A-730E-409E62212511}" dt="2020-10-09T14:18:16.451" v="106" actId="20577"/>
          <ac:spMkLst>
            <pc:docMk/>
            <pc:sldMk cId="3152993017" sldId="303"/>
            <ac:spMk id="259" creationId="{00000000-0000-0000-0000-000000000000}"/>
          </ac:spMkLst>
        </pc:spChg>
        <pc:picChg chg="del">
          <ac:chgData name="FRANCIOLI Daniele (JRC-ISPRA-EXT)" userId="S::daniele.francioli@ext.ec.europa.eu::721f40ad-9057-46db-b045-3d0db74471dc" providerId="AD" clId="Web-{4AA3427C-6241-846A-730E-409E62212511}" dt="2020-10-09T14:17:49.857" v="94"/>
          <ac:picMkLst>
            <pc:docMk/>
            <pc:sldMk cId="3152993017" sldId="303"/>
            <ac:picMk id="2" creationId="{BDA26BA2-E0FB-4838-A7E0-C05137AA5D4F}"/>
          </ac:picMkLst>
        </pc:picChg>
      </pc:sldChg>
      <pc:sldChg chg="modSp add replId">
        <pc:chgData name="FRANCIOLI Daniele (JRC-ISPRA-EXT)" userId="S::daniele.francioli@ext.ec.europa.eu::721f40ad-9057-46db-b045-3d0db74471dc" providerId="AD" clId="Web-{4AA3427C-6241-846A-730E-409E62212511}" dt="2020-10-09T14:48:19.362" v="415" actId="20577"/>
        <pc:sldMkLst>
          <pc:docMk/>
          <pc:sldMk cId="144142556" sldId="304"/>
        </pc:sldMkLst>
        <pc:spChg chg="mod">
          <ac:chgData name="FRANCIOLI Daniele (JRC-ISPRA-EXT)" userId="S::daniele.francioli@ext.ec.europa.eu::721f40ad-9057-46db-b045-3d0db74471dc" providerId="AD" clId="Web-{4AA3427C-6241-846A-730E-409E62212511}" dt="2020-10-09T14:48:19.362" v="415" actId="20577"/>
          <ac:spMkLst>
            <pc:docMk/>
            <pc:sldMk cId="144142556" sldId="304"/>
            <ac:spMk id="258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4AA3427C-6241-846A-730E-409E62212511}" dt="2020-10-09T14:40:38.599" v="306" actId="20577"/>
          <ac:spMkLst>
            <pc:docMk/>
            <pc:sldMk cId="144142556" sldId="304"/>
            <ac:spMk id="259" creationId="{00000000-0000-0000-0000-000000000000}"/>
          </ac:spMkLst>
        </pc:spChg>
      </pc:sldChg>
      <pc:sldChg chg="modSp add replId">
        <pc:chgData name="FRANCIOLI Daniele (JRC-ISPRA-EXT)" userId="S::daniele.francioli@ext.ec.europa.eu::721f40ad-9057-46db-b045-3d0db74471dc" providerId="AD" clId="Web-{4AA3427C-6241-846A-730E-409E62212511}" dt="2020-10-09T15:04:59.532" v="478" actId="20577"/>
        <pc:sldMkLst>
          <pc:docMk/>
          <pc:sldMk cId="2410964076" sldId="305"/>
        </pc:sldMkLst>
        <pc:spChg chg="mod">
          <ac:chgData name="FRANCIOLI Daniele (JRC-ISPRA-EXT)" userId="S::daniele.francioli@ext.ec.europa.eu::721f40ad-9057-46db-b045-3d0db74471dc" providerId="AD" clId="Web-{4AA3427C-6241-846A-730E-409E62212511}" dt="2020-10-09T15:04:59.532" v="478" actId="20577"/>
          <ac:spMkLst>
            <pc:docMk/>
            <pc:sldMk cId="2410964076" sldId="305"/>
            <ac:spMk id="258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4AA3427C-6241-846A-730E-409E62212511}" dt="2020-10-09T14:49:17.786" v="446" actId="20577"/>
          <ac:spMkLst>
            <pc:docMk/>
            <pc:sldMk cId="2410964076" sldId="305"/>
            <ac:spMk id="259" creationId="{00000000-0000-0000-0000-000000000000}"/>
          </ac:spMkLst>
        </pc:spChg>
      </pc:sldChg>
    </pc:docChg>
  </pc:docChgLst>
  <pc:docChgLst>
    <pc:chgData name="ARTASENSI Davide (JRC-ISPRA-EXT)" userId="S::davide.artasensi@ext.ec.europa.eu::838ddd5c-7f09-405a-b99e-039d62f7de53" providerId="AD" clId="Web-{A58AF668-6CD4-4536-869B-0A9527C82F77}"/>
    <pc:docChg chg="modSld">
      <pc:chgData name="ARTASENSI Davide (JRC-ISPRA-EXT)" userId="S::davide.artasensi@ext.ec.europa.eu::838ddd5c-7f09-405a-b99e-039d62f7de53" providerId="AD" clId="Web-{A58AF668-6CD4-4536-869B-0A9527C82F77}" dt="2021-04-15T14:34:51.723" v="133" actId="20577"/>
      <pc:docMkLst>
        <pc:docMk/>
      </pc:docMkLst>
      <pc:sldChg chg="modSp">
        <pc:chgData name="ARTASENSI Davide (JRC-ISPRA-EXT)" userId="S::davide.artasensi@ext.ec.europa.eu::838ddd5c-7f09-405a-b99e-039d62f7de53" providerId="AD" clId="Web-{A58AF668-6CD4-4536-869B-0A9527C82F77}" dt="2021-04-15T14:34:51.723" v="133" actId="20577"/>
        <pc:sldMkLst>
          <pc:docMk/>
          <pc:sldMk cId="3451760165" sldId="321"/>
        </pc:sldMkLst>
        <pc:spChg chg="mod">
          <ac:chgData name="ARTASENSI Davide (JRC-ISPRA-EXT)" userId="S::davide.artasensi@ext.ec.europa.eu::838ddd5c-7f09-405a-b99e-039d62f7de53" providerId="AD" clId="Web-{A58AF668-6CD4-4536-869B-0A9527C82F77}" dt="2021-04-15T14:34:51.723" v="133" actId="20577"/>
          <ac:spMkLst>
            <pc:docMk/>
            <pc:sldMk cId="3451760165" sldId="321"/>
            <ac:spMk id="258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A58AF668-6CD4-4536-869B-0A9527C82F77}" dt="2021-04-15T14:34:03.722" v="128" actId="20577"/>
        <pc:sldMkLst>
          <pc:docMk/>
          <pc:sldMk cId="3129537734" sldId="322"/>
        </pc:sldMkLst>
        <pc:spChg chg="mod">
          <ac:chgData name="ARTASENSI Davide (JRC-ISPRA-EXT)" userId="S::davide.artasensi@ext.ec.europa.eu::838ddd5c-7f09-405a-b99e-039d62f7de53" providerId="AD" clId="Web-{A58AF668-6CD4-4536-869B-0A9527C82F77}" dt="2021-04-15T14:34:03.722" v="128" actId="20577"/>
          <ac:spMkLst>
            <pc:docMk/>
            <pc:sldMk cId="3129537734" sldId="322"/>
            <ac:spMk id="258" creationId="{00000000-0000-0000-0000-000000000000}"/>
          </ac:spMkLst>
        </pc:spChg>
      </pc:sldChg>
      <pc:sldChg chg="addSp delSp modSp">
        <pc:chgData name="ARTASENSI Davide (JRC-ISPRA-EXT)" userId="S::davide.artasensi@ext.ec.europa.eu::838ddd5c-7f09-405a-b99e-039d62f7de53" providerId="AD" clId="Web-{A58AF668-6CD4-4536-869B-0A9527C82F77}" dt="2021-04-15T14:26:31.275" v="35"/>
        <pc:sldMkLst>
          <pc:docMk/>
          <pc:sldMk cId="2777276649" sldId="323"/>
        </pc:sldMkLst>
        <pc:spChg chg="del">
          <ac:chgData name="ARTASENSI Davide (JRC-ISPRA-EXT)" userId="S::davide.artasensi@ext.ec.europa.eu::838ddd5c-7f09-405a-b99e-039d62f7de53" providerId="AD" clId="Web-{A58AF668-6CD4-4536-869B-0A9527C82F77}" dt="2021-04-15T14:26:31.275" v="35"/>
          <ac:spMkLst>
            <pc:docMk/>
            <pc:sldMk cId="2777276649" sldId="323"/>
            <ac:spMk id="258" creationId="{00000000-0000-0000-0000-000000000000}"/>
          </ac:spMkLst>
        </pc:spChg>
        <pc:picChg chg="add del mod">
          <ac:chgData name="ARTASENSI Davide (JRC-ISPRA-EXT)" userId="S::davide.artasensi@ext.ec.europa.eu::838ddd5c-7f09-405a-b99e-039d62f7de53" providerId="AD" clId="Web-{A58AF668-6CD4-4536-869B-0A9527C82F77}" dt="2021-04-15T14:26:25.885" v="34"/>
          <ac:picMkLst>
            <pc:docMk/>
            <pc:sldMk cId="2777276649" sldId="323"/>
            <ac:picMk id="2" creationId="{99C65CFF-0429-43F7-800E-4EE8DCE49604}"/>
          </ac:picMkLst>
        </pc:picChg>
      </pc:sldChg>
      <pc:sldChg chg="addSp delSp modSp">
        <pc:chgData name="ARTASENSI Davide (JRC-ISPRA-EXT)" userId="S::davide.artasensi@ext.ec.europa.eu::838ddd5c-7f09-405a-b99e-039d62f7de53" providerId="AD" clId="Web-{A58AF668-6CD4-4536-869B-0A9527C82F77}" dt="2021-04-15T14:11:22.336" v="33"/>
        <pc:sldMkLst>
          <pc:docMk/>
          <pc:sldMk cId="830388944" sldId="324"/>
        </pc:sldMkLst>
        <pc:spChg chg="del">
          <ac:chgData name="ARTASENSI Davide (JRC-ISPRA-EXT)" userId="S::davide.artasensi@ext.ec.europa.eu::838ddd5c-7f09-405a-b99e-039d62f7de53" providerId="AD" clId="Web-{A58AF668-6CD4-4536-869B-0A9527C82F77}" dt="2021-04-15T14:11:12.914" v="32"/>
          <ac:spMkLst>
            <pc:docMk/>
            <pc:sldMk cId="830388944" sldId="324"/>
            <ac:spMk id="258" creationId="{00000000-0000-0000-0000-000000000000}"/>
          </ac:spMkLst>
        </pc:spChg>
        <pc:picChg chg="add del mod">
          <ac:chgData name="ARTASENSI Davide (JRC-ISPRA-EXT)" userId="S::davide.artasensi@ext.ec.europa.eu::838ddd5c-7f09-405a-b99e-039d62f7de53" providerId="AD" clId="Web-{A58AF668-6CD4-4536-869B-0A9527C82F77}" dt="2021-04-15T14:03:11.889" v="11"/>
          <ac:picMkLst>
            <pc:docMk/>
            <pc:sldMk cId="830388944" sldId="324"/>
            <ac:picMk id="2" creationId="{6223BCA6-F1A2-4C86-8E3E-138135FE3FB1}"/>
          </ac:picMkLst>
        </pc:picChg>
        <pc:picChg chg="add mod">
          <ac:chgData name="ARTASENSI Davide (JRC-ISPRA-EXT)" userId="S::davide.artasensi@ext.ec.europa.eu::838ddd5c-7f09-405a-b99e-039d62f7de53" providerId="AD" clId="Web-{A58AF668-6CD4-4536-869B-0A9527C82F77}" dt="2021-04-15T14:05:28.204" v="23" actId="1076"/>
          <ac:picMkLst>
            <pc:docMk/>
            <pc:sldMk cId="830388944" sldId="324"/>
            <ac:picMk id="3" creationId="{CD96C3B5-051D-4B62-BB1B-C1B37C1DF7FC}"/>
          </ac:picMkLst>
        </pc:picChg>
        <pc:picChg chg="add mod ord">
          <ac:chgData name="ARTASENSI Davide (JRC-ISPRA-EXT)" userId="S::davide.artasensi@ext.ec.europa.eu::838ddd5c-7f09-405a-b99e-039d62f7de53" providerId="AD" clId="Web-{A58AF668-6CD4-4536-869B-0A9527C82F77}" dt="2021-04-15T14:11:22.336" v="33"/>
          <ac:picMkLst>
            <pc:docMk/>
            <pc:sldMk cId="830388944" sldId="324"/>
            <ac:picMk id="4" creationId="{99B68CC0-854C-47FC-8BFE-69619E0B0E19}"/>
          </ac:picMkLst>
        </pc:picChg>
        <pc:picChg chg="add mod ord">
          <ac:chgData name="ARTASENSI Davide (JRC-ISPRA-EXT)" userId="S::davide.artasensi@ext.ec.europa.eu::838ddd5c-7f09-405a-b99e-039d62f7de53" providerId="AD" clId="Web-{A58AF668-6CD4-4536-869B-0A9527C82F77}" dt="2021-04-15T14:10:26.725" v="28"/>
          <ac:picMkLst>
            <pc:docMk/>
            <pc:sldMk cId="830388944" sldId="324"/>
            <ac:picMk id="5" creationId="{C072447F-2A56-4FBD-B037-D09278DAB219}"/>
          </ac:picMkLst>
        </pc:picChg>
        <pc:picChg chg="add mod">
          <ac:chgData name="ARTASENSI Davide (JRC-ISPRA-EXT)" userId="S::davide.artasensi@ext.ec.europa.eu::838ddd5c-7f09-405a-b99e-039d62f7de53" providerId="AD" clId="Web-{A58AF668-6CD4-4536-869B-0A9527C82F77}" dt="2021-04-15T14:11:06.804" v="31" actId="14100"/>
          <ac:picMkLst>
            <pc:docMk/>
            <pc:sldMk cId="830388944" sldId="324"/>
            <ac:picMk id="6" creationId="{DD6FFF23-ABBA-47EF-BFA7-87B3702E180B}"/>
          </ac:picMkLst>
        </pc:picChg>
      </pc:sldChg>
      <pc:sldChg chg="modSp">
        <pc:chgData name="ARTASENSI Davide (JRC-ISPRA-EXT)" userId="S::davide.artasensi@ext.ec.europa.eu::838ddd5c-7f09-405a-b99e-039d62f7de53" providerId="AD" clId="Web-{A58AF668-6CD4-4536-869B-0A9527C82F77}" dt="2021-04-15T14:31:51.157" v="60" actId="20577"/>
        <pc:sldMkLst>
          <pc:docMk/>
          <pc:sldMk cId="115789154" sldId="325"/>
        </pc:sldMkLst>
        <pc:spChg chg="mod">
          <ac:chgData name="ARTASENSI Davide (JRC-ISPRA-EXT)" userId="S::davide.artasensi@ext.ec.europa.eu::838ddd5c-7f09-405a-b99e-039d62f7de53" providerId="AD" clId="Web-{A58AF668-6CD4-4536-869B-0A9527C82F77}" dt="2021-04-15T14:31:51.157" v="60" actId="20577"/>
          <ac:spMkLst>
            <pc:docMk/>
            <pc:sldMk cId="115789154" sldId="325"/>
            <ac:spMk id="258" creationId="{00000000-0000-0000-0000-000000000000}"/>
          </ac:spMkLst>
        </pc:spChg>
      </pc:sldChg>
    </pc:docChg>
  </pc:docChgLst>
  <pc:docChgLst>
    <pc:chgData name="KOTSEV Alexander (JRC-ISPRA)" userId="S::alexander.kotsev@ec.europa.eu::40ab69c7-9102-4312-a7bc-eab8c74e9c3c" providerId="AD" clId="Web-{B5DDD1AE-CAE7-4067-AC6F-6967C3BEED38}"/>
    <pc:docChg chg="modSld">
      <pc:chgData name="KOTSEV Alexander (JRC-ISPRA)" userId="S::alexander.kotsev@ec.europa.eu::40ab69c7-9102-4312-a7bc-eab8c74e9c3c" providerId="AD" clId="Web-{B5DDD1AE-CAE7-4067-AC6F-6967C3BEED38}" dt="2021-04-16T07:17:19.393" v="30" actId="20577"/>
      <pc:docMkLst>
        <pc:docMk/>
      </pc:docMkLst>
      <pc:sldChg chg="modSp">
        <pc:chgData name="KOTSEV Alexander (JRC-ISPRA)" userId="S::alexander.kotsev@ec.europa.eu::40ab69c7-9102-4312-a7bc-eab8c74e9c3c" providerId="AD" clId="Web-{B5DDD1AE-CAE7-4067-AC6F-6967C3BEED38}" dt="2021-04-16T07:14:39.076" v="13" actId="20577"/>
        <pc:sldMkLst>
          <pc:docMk/>
          <pc:sldMk cId="825108981" sldId="309"/>
        </pc:sldMkLst>
        <pc:spChg chg="mod">
          <ac:chgData name="KOTSEV Alexander (JRC-ISPRA)" userId="S::alexander.kotsev@ec.europa.eu::40ab69c7-9102-4312-a7bc-eab8c74e9c3c" providerId="AD" clId="Web-{B5DDD1AE-CAE7-4067-AC6F-6967C3BEED38}" dt="2021-04-16T07:14:39.076" v="13" actId="20577"/>
          <ac:spMkLst>
            <pc:docMk/>
            <pc:sldMk cId="825108981" sldId="309"/>
            <ac:spMk id="258" creationId="{00000000-0000-0000-0000-000000000000}"/>
          </ac:spMkLst>
        </pc:spChg>
        <pc:spChg chg="mod">
          <ac:chgData name="KOTSEV Alexander (JRC-ISPRA)" userId="S::alexander.kotsev@ec.europa.eu::40ab69c7-9102-4312-a7bc-eab8c74e9c3c" providerId="AD" clId="Web-{B5DDD1AE-CAE7-4067-AC6F-6967C3BEED38}" dt="2021-04-16T07:11:50.228" v="0" actId="20577"/>
          <ac:spMkLst>
            <pc:docMk/>
            <pc:sldMk cId="825108981" sldId="309"/>
            <ac:spMk id="259" creationId="{00000000-0000-0000-0000-000000000000}"/>
          </ac:spMkLst>
        </pc:spChg>
      </pc:sldChg>
      <pc:sldChg chg="modSp">
        <pc:chgData name="KOTSEV Alexander (JRC-ISPRA)" userId="S::alexander.kotsev@ec.europa.eu::40ab69c7-9102-4312-a7bc-eab8c74e9c3c" providerId="AD" clId="Web-{B5DDD1AE-CAE7-4067-AC6F-6967C3BEED38}" dt="2021-04-16T07:14:31.529" v="10" actId="20577"/>
        <pc:sldMkLst>
          <pc:docMk/>
          <pc:sldMk cId="3797554332" sldId="320"/>
        </pc:sldMkLst>
        <pc:spChg chg="mod">
          <ac:chgData name="KOTSEV Alexander (JRC-ISPRA)" userId="S::alexander.kotsev@ec.europa.eu::40ab69c7-9102-4312-a7bc-eab8c74e9c3c" providerId="AD" clId="Web-{B5DDD1AE-CAE7-4067-AC6F-6967C3BEED38}" dt="2021-04-16T07:14:31.529" v="10" actId="20577"/>
          <ac:spMkLst>
            <pc:docMk/>
            <pc:sldMk cId="3797554332" sldId="320"/>
            <ac:spMk id="258" creationId="{00000000-0000-0000-0000-000000000000}"/>
          </ac:spMkLst>
        </pc:spChg>
        <pc:spChg chg="mod">
          <ac:chgData name="KOTSEV Alexander (JRC-ISPRA)" userId="S::alexander.kotsev@ec.europa.eu::40ab69c7-9102-4312-a7bc-eab8c74e9c3c" providerId="AD" clId="Web-{B5DDD1AE-CAE7-4067-AC6F-6967C3BEED38}" dt="2021-04-16T07:11:54.775" v="1" actId="20577"/>
          <ac:spMkLst>
            <pc:docMk/>
            <pc:sldMk cId="3797554332" sldId="320"/>
            <ac:spMk id="259" creationId="{00000000-0000-0000-0000-000000000000}"/>
          </ac:spMkLst>
        </pc:spChg>
      </pc:sldChg>
      <pc:sldChg chg="modSp">
        <pc:chgData name="KOTSEV Alexander (JRC-ISPRA)" userId="S::alexander.kotsev@ec.europa.eu::40ab69c7-9102-4312-a7bc-eab8c74e9c3c" providerId="AD" clId="Web-{B5DDD1AE-CAE7-4067-AC6F-6967C3BEED38}" dt="2021-04-16T07:16:13.016" v="21" actId="20577"/>
        <pc:sldMkLst>
          <pc:docMk/>
          <pc:sldMk cId="3451760165" sldId="321"/>
        </pc:sldMkLst>
        <pc:spChg chg="mod">
          <ac:chgData name="KOTSEV Alexander (JRC-ISPRA)" userId="S::alexander.kotsev@ec.europa.eu::40ab69c7-9102-4312-a7bc-eab8c74e9c3c" providerId="AD" clId="Web-{B5DDD1AE-CAE7-4067-AC6F-6967C3BEED38}" dt="2021-04-16T07:16:13.016" v="21" actId="20577"/>
          <ac:spMkLst>
            <pc:docMk/>
            <pc:sldMk cId="3451760165" sldId="321"/>
            <ac:spMk id="258" creationId="{00000000-0000-0000-0000-000000000000}"/>
          </ac:spMkLst>
        </pc:spChg>
        <pc:spChg chg="mod">
          <ac:chgData name="KOTSEV Alexander (JRC-ISPRA)" userId="S::alexander.kotsev@ec.europa.eu::40ab69c7-9102-4312-a7bc-eab8c74e9c3c" providerId="AD" clId="Web-{B5DDD1AE-CAE7-4067-AC6F-6967C3BEED38}" dt="2021-04-16T07:12:02.041" v="2" actId="20577"/>
          <ac:spMkLst>
            <pc:docMk/>
            <pc:sldMk cId="3451760165" sldId="321"/>
            <ac:spMk id="259" creationId="{00000000-0000-0000-0000-000000000000}"/>
          </ac:spMkLst>
        </pc:spChg>
      </pc:sldChg>
      <pc:sldChg chg="modSp">
        <pc:chgData name="KOTSEV Alexander (JRC-ISPRA)" userId="S::alexander.kotsev@ec.europa.eu::40ab69c7-9102-4312-a7bc-eab8c74e9c3c" providerId="AD" clId="Web-{B5DDD1AE-CAE7-4067-AC6F-6967C3BEED38}" dt="2021-04-16T07:16:32.845" v="25" actId="20577"/>
        <pc:sldMkLst>
          <pc:docMk/>
          <pc:sldMk cId="3129537734" sldId="322"/>
        </pc:sldMkLst>
        <pc:spChg chg="mod">
          <ac:chgData name="KOTSEV Alexander (JRC-ISPRA)" userId="S::alexander.kotsev@ec.europa.eu::40ab69c7-9102-4312-a7bc-eab8c74e9c3c" providerId="AD" clId="Web-{B5DDD1AE-CAE7-4067-AC6F-6967C3BEED38}" dt="2021-04-16T07:16:32.845" v="25" actId="20577"/>
          <ac:spMkLst>
            <pc:docMk/>
            <pc:sldMk cId="3129537734" sldId="322"/>
            <ac:spMk id="258" creationId="{00000000-0000-0000-0000-000000000000}"/>
          </ac:spMkLst>
        </pc:spChg>
      </pc:sldChg>
      <pc:sldChg chg="modSp">
        <pc:chgData name="KOTSEV Alexander (JRC-ISPRA)" userId="S::alexander.kotsev@ec.europa.eu::40ab69c7-9102-4312-a7bc-eab8c74e9c3c" providerId="AD" clId="Web-{B5DDD1AE-CAE7-4067-AC6F-6967C3BEED38}" dt="2021-04-16T07:17:19.393" v="30" actId="20577"/>
        <pc:sldMkLst>
          <pc:docMk/>
          <pc:sldMk cId="115789154" sldId="325"/>
        </pc:sldMkLst>
        <pc:spChg chg="mod">
          <ac:chgData name="KOTSEV Alexander (JRC-ISPRA)" userId="S::alexander.kotsev@ec.europa.eu::40ab69c7-9102-4312-a7bc-eab8c74e9c3c" providerId="AD" clId="Web-{B5DDD1AE-CAE7-4067-AC6F-6967C3BEED38}" dt="2021-04-16T07:17:19.393" v="30" actId="20577"/>
          <ac:spMkLst>
            <pc:docMk/>
            <pc:sldMk cId="115789154" sldId="325"/>
            <ac:spMk id="258" creationId="{00000000-0000-0000-0000-000000000000}"/>
          </ac:spMkLst>
        </pc:spChg>
      </pc:sldChg>
    </pc:docChg>
  </pc:docChgLst>
  <pc:docChgLst>
    <pc:chgData name="ARTASENSI Davide (JRC-ISPRA-EXT)" userId="S::davide.artasensi@ext.ec.europa.eu::838ddd5c-7f09-405a-b99e-039d62f7de53" providerId="AD" clId="Web-{55B9A489-673E-463F-BACA-38A509D56A9E}"/>
    <pc:docChg chg="addSld modSld sldOrd">
      <pc:chgData name="ARTASENSI Davide (JRC-ISPRA-EXT)" userId="S::davide.artasensi@ext.ec.europa.eu::838ddd5c-7f09-405a-b99e-039d62f7de53" providerId="AD" clId="Web-{55B9A489-673E-463F-BACA-38A509D56A9E}" dt="2021-04-15T20:29:16.073" v="504" actId="20577"/>
      <pc:docMkLst>
        <pc:docMk/>
      </pc:docMkLst>
      <pc:sldChg chg="modSp">
        <pc:chgData name="ARTASENSI Davide (JRC-ISPRA-EXT)" userId="S::davide.artasensi@ext.ec.europa.eu::838ddd5c-7f09-405a-b99e-039d62f7de53" providerId="AD" clId="Web-{55B9A489-673E-463F-BACA-38A509D56A9E}" dt="2021-04-15T20:04:35.501" v="142" actId="20577"/>
        <pc:sldMkLst>
          <pc:docMk/>
          <pc:sldMk cId="4126076702" sldId="302"/>
        </pc:sldMkLst>
        <pc:spChg chg="mod">
          <ac:chgData name="ARTASENSI Davide (JRC-ISPRA-EXT)" userId="S::davide.artasensi@ext.ec.europa.eu::838ddd5c-7f09-405a-b99e-039d62f7de53" providerId="AD" clId="Web-{55B9A489-673E-463F-BACA-38A509D56A9E}" dt="2021-04-15T20:04:35.501" v="142" actId="20577"/>
          <ac:spMkLst>
            <pc:docMk/>
            <pc:sldMk cId="4126076702" sldId="302"/>
            <ac:spMk id="258" creationId="{00000000-0000-0000-0000-000000000000}"/>
          </ac:spMkLst>
        </pc:spChg>
        <pc:spChg chg="mod">
          <ac:chgData name="ARTASENSI Davide (JRC-ISPRA-EXT)" userId="S::davide.artasensi@ext.ec.europa.eu::838ddd5c-7f09-405a-b99e-039d62f7de53" providerId="AD" clId="Web-{55B9A489-673E-463F-BACA-38A509D56A9E}" dt="2021-04-15T19:56:18.696" v="14" actId="20577"/>
          <ac:spMkLst>
            <pc:docMk/>
            <pc:sldMk cId="4126076702" sldId="302"/>
            <ac:spMk id="259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55B9A489-673E-463F-BACA-38A509D56A9E}" dt="2021-04-15T20:13:00.416" v="233" actId="20577"/>
        <pc:sldMkLst>
          <pc:docMk/>
          <pc:sldMk cId="825108981" sldId="309"/>
        </pc:sldMkLst>
        <pc:spChg chg="mod">
          <ac:chgData name="ARTASENSI Davide (JRC-ISPRA-EXT)" userId="S::davide.artasensi@ext.ec.europa.eu::838ddd5c-7f09-405a-b99e-039d62f7de53" providerId="AD" clId="Web-{55B9A489-673E-463F-BACA-38A509D56A9E}" dt="2021-04-15T20:12:13.212" v="216" actId="20577"/>
          <ac:spMkLst>
            <pc:docMk/>
            <pc:sldMk cId="825108981" sldId="309"/>
            <ac:spMk id="258" creationId="{00000000-0000-0000-0000-000000000000}"/>
          </ac:spMkLst>
        </pc:spChg>
        <pc:spChg chg="mod">
          <ac:chgData name="ARTASENSI Davide (JRC-ISPRA-EXT)" userId="S::davide.artasensi@ext.ec.europa.eu::838ddd5c-7f09-405a-b99e-039d62f7de53" providerId="AD" clId="Web-{55B9A489-673E-463F-BACA-38A509D56A9E}" dt="2021-04-15T20:13:00.416" v="233" actId="20577"/>
          <ac:spMkLst>
            <pc:docMk/>
            <pc:sldMk cId="825108981" sldId="309"/>
            <ac:spMk id="259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55B9A489-673E-463F-BACA-38A509D56A9E}" dt="2021-04-15T20:13:23.010" v="239" actId="20577"/>
        <pc:sldMkLst>
          <pc:docMk/>
          <pc:sldMk cId="3797554332" sldId="320"/>
        </pc:sldMkLst>
        <pc:spChg chg="mod">
          <ac:chgData name="ARTASENSI Davide (JRC-ISPRA-EXT)" userId="S::davide.artasensi@ext.ec.europa.eu::838ddd5c-7f09-405a-b99e-039d62f7de53" providerId="AD" clId="Web-{55B9A489-673E-463F-BACA-38A509D56A9E}" dt="2021-04-15T20:13:23.010" v="239" actId="20577"/>
          <ac:spMkLst>
            <pc:docMk/>
            <pc:sldMk cId="3797554332" sldId="320"/>
            <ac:spMk id="259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55B9A489-673E-463F-BACA-38A509D56A9E}" dt="2021-04-15T20:13:08.932" v="235" actId="20577"/>
        <pc:sldMkLst>
          <pc:docMk/>
          <pc:sldMk cId="2777276649" sldId="323"/>
        </pc:sldMkLst>
        <pc:spChg chg="mod">
          <ac:chgData name="ARTASENSI Davide (JRC-ISPRA-EXT)" userId="S::davide.artasensi@ext.ec.europa.eu::838ddd5c-7f09-405a-b99e-039d62f7de53" providerId="AD" clId="Web-{55B9A489-673E-463F-BACA-38A509D56A9E}" dt="2021-04-15T20:13:08.932" v="235" actId="20577"/>
          <ac:spMkLst>
            <pc:docMk/>
            <pc:sldMk cId="2777276649" sldId="323"/>
            <ac:spMk id="259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55B9A489-673E-463F-BACA-38A509D56A9E}" dt="2021-04-15T20:13:45.214" v="243" actId="20577"/>
        <pc:sldMkLst>
          <pc:docMk/>
          <pc:sldMk cId="830388944" sldId="324"/>
        </pc:sldMkLst>
        <pc:spChg chg="mod">
          <ac:chgData name="ARTASENSI Davide (JRC-ISPRA-EXT)" userId="S::davide.artasensi@ext.ec.europa.eu::838ddd5c-7f09-405a-b99e-039d62f7de53" providerId="AD" clId="Web-{55B9A489-673E-463F-BACA-38A509D56A9E}" dt="2021-04-15T20:13:45.214" v="243" actId="20577"/>
          <ac:spMkLst>
            <pc:docMk/>
            <pc:sldMk cId="830388944" sldId="324"/>
            <ac:spMk id="259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55B9A489-673E-463F-BACA-38A509D56A9E}" dt="2021-04-15T20:13:16.104" v="237" actId="20577"/>
        <pc:sldMkLst>
          <pc:docMk/>
          <pc:sldMk cId="230705635" sldId="326"/>
        </pc:sldMkLst>
        <pc:spChg chg="mod">
          <ac:chgData name="ARTASENSI Davide (JRC-ISPRA-EXT)" userId="S::davide.artasensi@ext.ec.europa.eu::838ddd5c-7f09-405a-b99e-039d62f7de53" providerId="AD" clId="Web-{55B9A489-673E-463F-BACA-38A509D56A9E}" dt="2021-04-15T20:13:16.104" v="237" actId="20577"/>
          <ac:spMkLst>
            <pc:docMk/>
            <pc:sldMk cId="230705635" sldId="326"/>
            <ac:spMk id="259" creationId="{00000000-0000-0000-0000-000000000000}"/>
          </ac:spMkLst>
        </pc:spChg>
      </pc:sldChg>
      <pc:sldChg chg="addSp delSp modSp add ord replId">
        <pc:chgData name="ARTASENSI Davide (JRC-ISPRA-EXT)" userId="S::davide.artasensi@ext.ec.europa.eu::838ddd5c-7f09-405a-b99e-039d62f7de53" providerId="AD" clId="Web-{55B9A489-673E-463F-BACA-38A509D56A9E}" dt="2021-04-15T20:29:16.073" v="504" actId="20577"/>
        <pc:sldMkLst>
          <pc:docMk/>
          <pc:sldMk cId="1061228726" sldId="327"/>
        </pc:sldMkLst>
        <pc:spChg chg="del">
          <ac:chgData name="ARTASENSI Davide (JRC-ISPRA-EXT)" userId="S::davide.artasensi@ext.ec.europa.eu::838ddd5c-7f09-405a-b99e-039d62f7de53" providerId="AD" clId="Web-{55B9A489-673E-463F-BACA-38A509D56A9E}" dt="2021-04-15T20:14:39.402" v="248"/>
          <ac:spMkLst>
            <pc:docMk/>
            <pc:sldMk cId="1061228726" sldId="327"/>
            <ac:spMk id="3" creationId="{EAE7E3B8-AB09-4B7E-9861-B9217AF61C63}"/>
          </ac:spMkLst>
        </pc:spChg>
        <pc:spChg chg="del">
          <ac:chgData name="ARTASENSI Davide (JRC-ISPRA-EXT)" userId="S::davide.artasensi@ext.ec.europa.eu::838ddd5c-7f09-405a-b99e-039d62f7de53" providerId="AD" clId="Web-{55B9A489-673E-463F-BACA-38A509D56A9E}" dt="2021-04-15T20:14:43.168" v="250"/>
          <ac:spMkLst>
            <pc:docMk/>
            <pc:sldMk cId="1061228726" sldId="327"/>
            <ac:spMk id="4" creationId="{8C5A4320-3B37-4147-9FEA-04BF1621C1DC}"/>
          </ac:spMkLst>
        </pc:spChg>
        <pc:spChg chg="mod">
          <ac:chgData name="ARTASENSI Davide (JRC-ISPRA-EXT)" userId="S::davide.artasensi@ext.ec.europa.eu::838ddd5c-7f09-405a-b99e-039d62f7de53" providerId="AD" clId="Web-{55B9A489-673E-463F-BACA-38A509D56A9E}" dt="2021-04-15T20:15:32.309" v="255" actId="20577"/>
          <ac:spMkLst>
            <pc:docMk/>
            <pc:sldMk cId="1061228726" sldId="327"/>
            <ac:spMk id="11" creationId="{22EB1413-181E-4943-A7B6-BE777DC31928}"/>
          </ac:spMkLst>
        </pc:spChg>
        <pc:spChg chg="add del mod">
          <ac:chgData name="ARTASENSI Davide (JRC-ISPRA-EXT)" userId="S::davide.artasensi@ext.ec.europa.eu::838ddd5c-7f09-405a-b99e-039d62f7de53" providerId="AD" clId="Web-{55B9A489-673E-463F-BACA-38A509D56A9E}" dt="2021-04-15T20:16:59.139" v="265"/>
          <ac:spMkLst>
            <pc:docMk/>
            <pc:sldMk cId="1061228726" sldId="327"/>
            <ac:spMk id="15" creationId="{E2EBE484-7CD9-4D61-AF92-07C41D3C1A3B}"/>
          </ac:spMkLst>
        </pc:spChg>
        <pc:spChg chg="add mod ord">
          <ac:chgData name="ARTASENSI Davide (JRC-ISPRA-EXT)" userId="S::davide.artasensi@ext.ec.europa.eu::838ddd5c-7f09-405a-b99e-039d62f7de53" providerId="AD" clId="Web-{55B9A489-673E-463F-BACA-38A509D56A9E}" dt="2021-04-15T20:21:00.096" v="323"/>
          <ac:spMkLst>
            <pc:docMk/>
            <pc:sldMk cId="1061228726" sldId="327"/>
            <ac:spMk id="16" creationId="{730CAADF-69C5-4E36-80CA-7D70200B55EB}"/>
          </ac:spMkLst>
        </pc:spChg>
        <pc:spChg chg="del">
          <ac:chgData name="ARTASENSI Davide (JRC-ISPRA-EXT)" userId="S::davide.artasensi@ext.ec.europa.eu::838ddd5c-7f09-405a-b99e-039d62f7de53" providerId="AD" clId="Web-{55B9A489-673E-463F-BACA-38A509D56A9E}" dt="2021-04-15T20:25:01.022" v="393"/>
          <ac:spMkLst>
            <pc:docMk/>
            <pc:sldMk cId="1061228726" sldId="327"/>
            <ac:spMk id="17" creationId="{369F16D6-1D0D-458E-9486-6520107A41A1}"/>
          </ac:spMkLst>
        </pc:spChg>
        <pc:spChg chg="del mod">
          <ac:chgData name="ARTASENSI Davide (JRC-ISPRA-EXT)" userId="S::davide.artasensi@ext.ec.europa.eu::838ddd5c-7f09-405a-b99e-039d62f7de53" providerId="AD" clId="Web-{55B9A489-673E-463F-BACA-38A509D56A9E}" dt="2021-04-15T20:15:36.794" v="257"/>
          <ac:spMkLst>
            <pc:docMk/>
            <pc:sldMk cId="1061228726" sldId="327"/>
            <ac:spMk id="18" creationId="{AE0425DE-D73E-4C6E-BA79-FEBF539D8D39}"/>
          </ac:spMkLst>
        </pc:spChg>
        <pc:spChg chg="add mod">
          <ac:chgData name="ARTASENSI Davide (JRC-ISPRA-EXT)" userId="S::davide.artasensi@ext.ec.europa.eu::838ddd5c-7f09-405a-b99e-039d62f7de53" providerId="AD" clId="Web-{55B9A489-673E-463F-BACA-38A509D56A9E}" dt="2021-04-15T20:22:07.847" v="352" actId="1076"/>
          <ac:spMkLst>
            <pc:docMk/>
            <pc:sldMk cId="1061228726" sldId="327"/>
            <ac:spMk id="19" creationId="{043480DD-D50F-4A50-8FE2-5A368A2BC592}"/>
          </ac:spMkLst>
        </pc:spChg>
        <pc:spChg chg="del">
          <ac:chgData name="ARTASENSI Davide (JRC-ISPRA-EXT)" userId="S::davide.artasensi@ext.ec.europa.eu::838ddd5c-7f09-405a-b99e-039d62f7de53" providerId="AD" clId="Web-{55B9A489-673E-463F-BACA-38A509D56A9E}" dt="2021-04-15T20:15:40.497" v="258"/>
          <ac:spMkLst>
            <pc:docMk/>
            <pc:sldMk cId="1061228726" sldId="327"/>
            <ac:spMk id="20" creationId="{C7C681FB-AA3F-4C05-B331-38FF73F5EE2A}"/>
          </ac:spMkLst>
        </pc:spChg>
        <pc:spChg chg="mod">
          <ac:chgData name="ARTASENSI Davide (JRC-ISPRA-EXT)" userId="S::davide.artasensi@ext.ec.europa.eu::838ddd5c-7f09-405a-b99e-039d62f7de53" providerId="AD" clId="Web-{55B9A489-673E-463F-BACA-38A509D56A9E}" dt="2021-04-15T20:24:39.303" v="381" actId="1076"/>
          <ac:spMkLst>
            <pc:docMk/>
            <pc:sldMk cId="1061228726" sldId="327"/>
            <ac:spMk id="21" creationId="{A6E89C89-10CA-4416-A45E-40C91C04A76C}"/>
          </ac:spMkLst>
        </pc:spChg>
        <pc:spChg chg="add mod">
          <ac:chgData name="ARTASENSI Davide (JRC-ISPRA-EXT)" userId="S::davide.artasensi@ext.ec.europa.eu::838ddd5c-7f09-405a-b99e-039d62f7de53" providerId="AD" clId="Web-{55B9A489-673E-463F-BACA-38A509D56A9E}" dt="2021-04-15T20:29:16.073" v="504" actId="20577"/>
          <ac:spMkLst>
            <pc:docMk/>
            <pc:sldMk cId="1061228726" sldId="327"/>
            <ac:spMk id="31" creationId="{A9B1AEC1-4785-411B-AF92-A6AD61483800}"/>
          </ac:spMkLst>
        </pc:spChg>
        <pc:spChg chg="add mod">
          <ac:chgData name="ARTASENSI Davide (JRC-ISPRA-EXT)" userId="S::davide.artasensi@ext.ec.europa.eu::838ddd5c-7f09-405a-b99e-039d62f7de53" providerId="AD" clId="Web-{55B9A489-673E-463F-BACA-38A509D56A9E}" dt="2021-04-15T20:25:13.491" v="395" actId="1076"/>
          <ac:spMkLst>
            <pc:docMk/>
            <pc:sldMk cId="1061228726" sldId="327"/>
            <ac:spMk id="40" creationId="{D5265669-6A00-4862-A884-F07D81F5399F}"/>
          </ac:spMkLst>
        </pc:spChg>
        <pc:spChg chg="add mod">
          <ac:chgData name="ARTASENSI Davide (JRC-ISPRA-EXT)" userId="S::davide.artasensi@ext.ec.europa.eu::838ddd5c-7f09-405a-b99e-039d62f7de53" providerId="AD" clId="Web-{55B9A489-673E-463F-BACA-38A509D56A9E}" dt="2021-04-15T20:29:08.026" v="497" actId="20577"/>
          <ac:spMkLst>
            <pc:docMk/>
            <pc:sldMk cId="1061228726" sldId="327"/>
            <ac:spMk id="47" creationId="{361B3C3B-7426-4A3A-B866-0328142FBF3D}"/>
          </ac:spMkLst>
        </pc:spChg>
        <pc:spChg chg="mod">
          <ac:chgData name="ARTASENSI Davide (JRC-ISPRA-EXT)" userId="S::davide.artasensi@ext.ec.europa.eu::838ddd5c-7f09-405a-b99e-039d62f7de53" providerId="AD" clId="Web-{55B9A489-673E-463F-BACA-38A509D56A9E}" dt="2021-04-15T20:14:33.918" v="247" actId="20577"/>
          <ac:spMkLst>
            <pc:docMk/>
            <pc:sldMk cId="1061228726" sldId="327"/>
            <ac:spMk id="259" creationId="{00000000-0000-0000-0000-000000000000}"/>
          </ac:spMkLst>
        </pc:spChg>
        <pc:grpChg chg="add del">
          <ac:chgData name="ARTASENSI Davide (JRC-ISPRA-EXT)" userId="S::davide.artasensi@ext.ec.europa.eu::838ddd5c-7f09-405a-b99e-039d62f7de53" providerId="AD" clId="Web-{55B9A489-673E-463F-BACA-38A509D56A9E}" dt="2021-04-15T20:24:55.678" v="391"/>
          <ac:grpSpMkLst>
            <pc:docMk/>
            <pc:sldMk cId="1061228726" sldId="327"/>
            <ac:grpSpMk id="9" creationId="{42DA6138-DC21-4AA4-AB8B-5B348ABB6B46}"/>
          </ac:grpSpMkLst>
        </pc:grpChg>
        <pc:grpChg chg="add del">
          <ac:chgData name="ARTASENSI Davide (JRC-ISPRA-EXT)" userId="S::davide.artasensi@ext.ec.europa.eu::838ddd5c-7f09-405a-b99e-039d62f7de53" providerId="AD" clId="Web-{55B9A489-673E-463F-BACA-38A509D56A9E}" dt="2021-04-15T20:24:54.569" v="390"/>
          <ac:grpSpMkLst>
            <pc:docMk/>
            <pc:sldMk cId="1061228726" sldId="327"/>
            <ac:grpSpMk id="12" creationId="{C693045E-C50B-426A-AECD-F2FD7F716E5A}"/>
          </ac:grpSpMkLst>
        </pc:grpChg>
        <pc:grpChg chg="add del">
          <ac:chgData name="ARTASENSI Davide (JRC-ISPRA-EXT)" userId="S::davide.artasensi@ext.ec.europa.eu::838ddd5c-7f09-405a-b99e-039d62f7de53" providerId="AD" clId="Web-{55B9A489-673E-463F-BACA-38A509D56A9E}" dt="2021-04-15T20:24:56.491" v="392"/>
          <ac:grpSpMkLst>
            <pc:docMk/>
            <pc:sldMk cId="1061228726" sldId="327"/>
            <ac:grpSpMk id="13" creationId="{6EC253D7-D30D-451E-B111-FBDC7CC4914A}"/>
          </ac:grpSpMkLst>
        </pc:grpChg>
        <pc:picChg chg="del">
          <ac:chgData name="ARTASENSI Davide (JRC-ISPRA-EXT)" userId="S::davide.artasensi@ext.ec.europa.eu::838ddd5c-7f09-405a-b99e-039d62f7de53" providerId="AD" clId="Web-{55B9A489-673E-463F-BACA-38A509D56A9E}" dt="2021-04-15T20:14:42.090" v="249"/>
          <ac:picMkLst>
            <pc:docMk/>
            <pc:sldMk cId="1061228726" sldId="327"/>
            <ac:picMk id="2" creationId="{2CD34C18-26B5-4A0C-9133-F11BB8A9EA08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18.506" v="371"/>
          <ac:picMkLst>
            <pc:docMk/>
            <pc:sldMk cId="1061228726" sldId="327"/>
            <ac:picMk id="14" creationId="{EBA3A474-E4A1-428A-9660-705DD9B76F16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18.521" v="372"/>
          <ac:picMkLst>
            <pc:docMk/>
            <pc:sldMk cId="1061228726" sldId="327"/>
            <ac:picMk id="22" creationId="{0D7C9DC9-092D-4103-8B35-B88B029AEFA2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18.521" v="373"/>
          <ac:picMkLst>
            <pc:docMk/>
            <pc:sldMk cId="1061228726" sldId="327"/>
            <ac:picMk id="23" creationId="{B42E6F06-EBB0-46DD-BC99-0CEAB18F8E09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18.521" v="374"/>
          <ac:picMkLst>
            <pc:docMk/>
            <pc:sldMk cId="1061228726" sldId="327"/>
            <ac:picMk id="24" creationId="{1733A6EA-ADF9-4670-9903-657AFE307B5F}"/>
          </ac:picMkLst>
        </pc:picChg>
        <pc:picChg chg="add del mod">
          <ac:chgData name="ARTASENSI Davide (JRC-ISPRA-EXT)" userId="S::davide.artasensi@ext.ec.europa.eu::838ddd5c-7f09-405a-b99e-039d62f7de53" providerId="AD" clId="Web-{55B9A489-673E-463F-BACA-38A509D56A9E}" dt="2021-04-15T20:17:22.967" v="275"/>
          <ac:picMkLst>
            <pc:docMk/>
            <pc:sldMk cId="1061228726" sldId="327"/>
            <ac:picMk id="25" creationId="{7CACBEC3-78EE-4739-A2B7-D504B98F7E8E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18.537" v="375"/>
          <ac:picMkLst>
            <pc:docMk/>
            <pc:sldMk cId="1061228726" sldId="327"/>
            <ac:picMk id="26" creationId="{FFE10C5C-A466-4B5D-AF1F-CBD79851073D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18.537" v="376"/>
          <ac:picMkLst>
            <pc:docMk/>
            <pc:sldMk cId="1061228726" sldId="327"/>
            <ac:picMk id="27" creationId="{64F4F4EA-E601-46E8-BF64-6153C785C24D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18.537" v="377"/>
          <ac:picMkLst>
            <pc:docMk/>
            <pc:sldMk cId="1061228726" sldId="327"/>
            <ac:picMk id="28" creationId="{8D88B005-B7B3-4A5E-9632-EFEC5BE05E87}"/>
          </ac:picMkLst>
        </pc:picChg>
        <pc:picChg chg="add del mod">
          <ac:chgData name="ARTASENSI Davide (JRC-ISPRA-EXT)" userId="S::davide.artasensi@ext.ec.europa.eu::838ddd5c-7f09-405a-b99e-039d62f7de53" providerId="AD" clId="Web-{55B9A489-673E-463F-BACA-38A509D56A9E}" dt="2021-04-15T20:18:07.218" v="286"/>
          <ac:picMkLst>
            <pc:docMk/>
            <pc:sldMk cId="1061228726" sldId="327"/>
            <ac:picMk id="29" creationId="{8012287C-0E1A-4D59-AAC3-8D1A90EC039D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18.552" v="378"/>
          <ac:picMkLst>
            <pc:docMk/>
            <pc:sldMk cId="1061228726" sldId="327"/>
            <ac:picMk id="30" creationId="{86259062-BD16-400E-A7E3-E61D504ADDB6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44.490" v="382" actId="1076"/>
          <ac:picMkLst>
            <pc:docMk/>
            <pc:sldMk cId="1061228726" sldId="327"/>
            <ac:picMk id="32" creationId="{CA5DDC20-2E25-4C9A-970E-ED592B21FF41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44.506" v="383" actId="1076"/>
          <ac:picMkLst>
            <pc:docMk/>
            <pc:sldMk cId="1061228726" sldId="327"/>
            <ac:picMk id="33" creationId="{77F71BBA-3F6A-431B-B04C-D92EF0393489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44.506" v="384" actId="1076"/>
          <ac:picMkLst>
            <pc:docMk/>
            <pc:sldMk cId="1061228726" sldId="327"/>
            <ac:picMk id="34" creationId="{4101D3E3-567B-44B0-9243-7EB8E49C3FA6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44.506" v="385" actId="1076"/>
          <ac:picMkLst>
            <pc:docMk/>
            <pc:sldMk cId="1061228726" sldId="327"/>
            <ac:picMk id="35" creationId="{B76A44FD-CD63-4649-964C-5BBA49E9A0ED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44.506" v="386" actId="1076"/>
          <ac:picMkLst>
            <pc:docMk/>
            <pc:sldMk cId="1061228726" sldId="327"/>
            <ac:picMk id="36" creationId="{2A520AE1-59B5-46AA-9115-68BF150BB93B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44.522" v="387" actId="1076"/>
          <ac:picMkLst>
            <pc:docMk/>
            <pc:sldMk cId="1061228726" sldId="327"/>
            <ac:picMk id="37" creationId="{87018CF1-5D8E-4E01-9E18-E4C9B348F97F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44.522" v="388" actId="1076"/>
          <ac:picMkLst>
            <pc:docMk/>
            <pc:sldMk cId="1061228726" sldId="327"/>
            <ac:picMk id="38" creationId="{8A31D7DE-9854-4E36-B2C3-4C715779FC56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4:44.522" v="389" actId="1076"/>
          <ac:picMkLst>
            <pc:docMk/>
            <pc:sldMk cId="1061228726" sldId="327"/>
            <ac:picMk id="39" creationId="{592EB350-AFBE-42AD-B9A8-3981020960C7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5:36.741" v="401" actId="1076"/>
          <ac:picMkLst>
            <pc:docMk/>
            <pc:sldMk cId="1061228726" sldId="327"/>
            <ac:picMk id="41" creationId="{302191BA-71E6-4388-9DAB-188503C24356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5:36.741" v="402" actId="1076"/>
          <ac:picMkLst>
            <pc:docMk/>
            <pc:sldMk cId="1061228726" sldId="327"/>
            <ac:picMk id="42" creationId="{6D9A3325-7893-41B5-BD49-155440C13941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5:36.741" v="403" actId="1076"/>
          <ac:picMkLst>
            <pc:docMk/>
            <pc:sldMk cId="1061228726" sldId="327"/>
            <ac:picMk id="43" creationId="{AD030905-3907-4B18-9895-9D499D014473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5:36.741" v="404" actId="1076"/>
          <ac:picMkLst>
            <pc:docMk/>
            <pc:sldMk cId="1061228726" sldId="327"/>
            <ac:picMk id="44" creationId="{09A414C0-48E1-45A4-88E5-5FBD115C4FAB}"/>
          </ac:picMkLst>
        </pc:picChg>
        <pc:picChg chg="add mod">
          <ac:chgData name="ARTASENSI Davide (JRC-ISPRA-EXT)" userId="S::davide.artasensi@ext.ec.europa.eu::838ddd5c-7f09-405a-b99e-039d62f7de53" providerId="AD" clId="Web-{55B9A489-673E-463F-BACA-38A509D56A9E}" dt="2021-04-15T20:25:36.757" v="405" actId="1076"/>
          <ac:picMkLst>
            <pc:docMk/>
            <pc:sldMk cId="1061228726" sldId="327"/>
            <ac:picMk id="45" creationId="{B2B8A59A-D439-434C-8E2E-B4B52D400026}"/>
          </ac:picMkLst>
        </pc:picChg>
      </pc:sldChg>
    </pc:docChg>
  </pc:docChgLst>
  <pc:docChgLst>
    <pc:chgData name="ARTASENSI Davide (JRC-ISPRA-EXT)" userId="S::davide.artasensi@ext.ec.europa.eu::838ddd5c-7f09-405a-b99e-039d62f7de53" providerId="AD" clId="Web-{7F93DA10-0D51-4BD5-840D-54637CE24A7B}"/>
    <pc:docChg chg="modSld">
      <pc:chgData name="ARTASENSI Davide (JRC-ISPRA-EXT)" userId="S::davide.artasensi@ext.ec.europa.eu::838ddd5c-7f09-405a-b99e-039d62f7de53" providerId="AD" clId="Web-{7F93DA10-0D51-4BD5-840D-54637CE24A7B}" dt="2021-04-15T20:59:04.080" v="57" actId="20577"/>
      <pc:docMkLst>
        <pc:docMk/>
      </pc:docMkLst>
      <pc:sldChg chg="modSp">
        <pc:chgData name="ARTASENSI Davide (JRC-ISPRA-EXT)" userId="S::davide.artasensi@ext.ec.europa.eu::838ddd5c-7f09-405a-b99e-039d62f7de53" providerId="AD" clId="Web-{7F93DA10-0D51-4BD5-840D-54637CE24A7B}" dt="2021-04-15T20:53:19.463" v="25" actId="20577"/>
        <pc:sldMkLst>
          <pc:docMk/>
          <pc:sldMk cId="0" sldId="256"/>
        </pc:sldMkLst>
        <pc:spChg chg="mod">
          <ac:chgData name="ARTASENSI Davide (JRC-ISPRA-EXT)" userId="S::davide.artasensi@ext.ec.europa.eu::838ddd5c-7f09-405a-b99e-039d62f7de53" providerId="AD" clId="Web-{7F93DA10-0D51-4BD5-840D-54637CE24A7B}" dt="2021-04-15T20:53:19.463" v="25" actId="20577"/>
          <ac:spMkLst>
            <pc:docMk/>
            <pc:sldMk cId="0" sldId="256"/>
            <ac:spMk id="113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7F93DA10-0D51-4BD5-840D-54637CE24A7B}" dt="2021-04-15T20:59:04.080" v="57" actId="20577"/>
        <pc:sldMkLst>
          <pc:docMk/>
          <pc:sldMk cId="115789154" sldId="325"/>
        </pc:sldMkLst>
        <pc:spChg chg="mod">
          <ac:chgData name="ARTASENSI Davide (JRC-ISPRA-EXT)" userId="S::davide.artasensi@ext.ec.europa.eu::838ddd5c-7f09-405a-b99e-039d62f7de53" providerId="AD" clId="Web-{7F93DA10-0D51-4BD5-840D-54637CE24A7B}" dt="2021-04-15T20:59:04.080" v="57" actId="20577"/>
          <ac:spMkLst>
            <pc:docMk/>
            <pc:sldMk cId="115789154" sldId="325"/>
            <ac:spMk id="258" creationId="{00000000-0000-0000-0000-000000000000}"/>
          </ac:spMkLst>
        </pc:spChg>
      </pc:sldChg>
    </pc:docChg>
  </pc:docChgLst>
  <pc:docChgLst>
    <pc:chgData name="MINGHINI Marco (JRC-ISPRA)" userId="S::marco.minghini@ec.europa.eu::2181d2f3-a7ab-46ba-8a2e-48d1a4e53d75" providerId="AD" clId="Web-{8F8AE537-7B0A-7C0F-4736-ECC555544366}"/>
    <pc:docChg chg="modSld">
      <pc:chgData name="MINGHINI Marco (JRC-ISPRA)" userId="S::marco.minghini@ec.europa.eu::2181d2f3-a7ab-46ba-8a2e-48d1a4e53d75" providerId="AD" clId="Web-{8F8AE537-7B0A-7C0F-4736-ECC555544366}" dt="2020-10-12T14:42:00.534" v="1262" actId="20577"/>
      <pc:docMkLst>
        <pc:docMk/>
      </pc:docMkLst>
      <pc:sldChg chg="addSp delSp modSp">
        <pc:chgData name="MINGHINI Marco (JRC-ISPRA)" userId="S::marco.minghini@ec.europa.eu::2181d2f3-a7ab-46ba-8a2e-48d1a4e53d75" providerId="AD" clId="Web-{8F8AE537-7B0A-7C0F-4736-ECC555544366}" dt="2020-10-12T13:52:00.175" v="1251" actId="14100"/>
        <pc:sldMkLst>
          <pc:docMk/>
          <pc:sldMk cId="0" sldId="256"/>
        </pc:sldMkLst>
        <pc:spChg chg="mod">
          <ac:chgData name="MINGHINI Marco (JRC-ISPRA)" userId="S::marco.minghini@ec.europa.eu::2181d2f3-a7ab-46ba-8a2e-48d1a4e53d75" providerId="AD" clId="Web-{8F8AE537-7B0A-7C0F-4736-ECC555544366}" dt="2020-10-12T12:42:27.759" v="21" actId="20577"/>
          <ac:spMkLst>
            <pc:docMk/>
            <pc:sldMk cId="0" sldId="256"/>
            <ac:spMk id="113" creationId="{00000000-0000-0000-0000-000000000000}"/>
          </ac:spMkLst>
        </pc:spChg>
        <pc:spChg chg="mod">
          <ac:chgData name="MINGHINI Marco (JRC-ISPRA)" userId="S::marco.minghini@ec.europa.eu::2181d2f3-a7ab-46ba-8a2e-48d1a4e53d75" providerId="AD" clId="Web-{8F8AE537-7B0A-7C0F-4736-ECC555544366}" dt="2020-10-12T13:52:00.175" v="1251" actId="14100"/>
          <ac:spMkLst>
            <pc:docMk/>
            <pc:sldMk cId="0" sldId="256"/>
            <ac:spMk id="115" creationId="{00000000-0000-0000-0000-000000000000}"/>
          </ac:spMkLst>
        </pc:spChg>
        <pc:picChg chg="add del mod">
          <ac:chgData name="MINGHINI Marco (JRC-ISPRA)" userId="S::marco.minghini@ec.europa.eu::2181d2f3-a7ab-46ba-8a2e-48d1a4e53d75" providerId="AD" clId="Web-{8F8AE537-7B0A-7C0F-4736-ECC555544366}" dt="2020-10-12T12:42:43.665" v="23"/>
          <ac:picMkLst>
            <pc:docMk/>
            <pc:sldMk cId="0" sldId="256"/>
            <ac:picMk id="2" creationId="{29BB6AA3-7CC0-44DD-BA43-F3964343C795}"/>
          </ac:picMkLst>
        </pc:picChg>
      </pc:sldChg>
      <pc:sldChg chg="addSp modSp">
        <pc:chgData name="MINGHINI Marco (JRC-ISPRA)" userId="S::marco.minghini@ec.europa.eu::2181d2f3-a7ab-46ba-8a2e-48d1a4e53d75" providerId="AD" clId="Web-{8F8AE537-7B0A-7C0F-4736-ECC555544366}" dt="2020-10-12T12:45:15.808" v="67" actId="20577"/>
        <pc:sldMkLst>
          <pc:docMk/>
          <pc:sldMk cId="2696328006" sldId="295"/>
        </pc:sldMkLst>
        <pc:spChg chg="add mod">
          <ac:chgData name="MINGHINI Marco (JRC-ISPRA)" userId="S::marco.minghini@ec.europa.eu::2181d2f3-a7ab-46ba-8a2e-48d1a4e53d75" providerId="AD" clId="Web-{8F8AE537-7B0A-7C0F-4736-ECC555544366}" dt="2020-10-12T12:44:08.635" v="46" actId="1076"/>
          <ac:spMkLst>
            <pc:docMk/>
            <pc:sldMk cId="2696328006" sldId="295"/>
            <ac:spMk id="3" creationId="{437439D2-8645-4F19-8398-C2F01C31000A}"/>
          </ac:spMkLst>
        </pc:spChg>
        <pc:spChg chg="mod">
          <ac:chgData name="MINGHINI Marco (JRC-ISPRA)" userId="S::marco.minghini@ec.europa.eu::2181d2f3-a7ab-46ba-8a2e-48d1a4e53d75" providerId="AD" clId="Web-{8F8AE537-7B0A-7C0F-4736-ECC555544366}" dt="2020-10-12T12:45:15.808" v="67" actId="20577"/>
          <ac:spMkLst>
            <pc:docMk/>
            <pc:sldMk cId="2696328006" sldId="295"/>
            <ac:spMk id="258" creationId="{00000000-0000-0000-0000-000000000000}"/>
          </ac:spMkLst>
        </pc:spChg>
        <pc:spChg chg="mod">
          <ac:chgData name="MINGHINI Marco (JRC-ISPRA)" userId="S::marco.minghini@ec.europa.eu::2181d2f3-a7ab-46ba-8a2e-48d1a4e53d75" providerId="AD" clId="Web-{8F8AE537-7B0A-7C0F-4736-ECC555544366}" dt="2020-10-12T12:44:36.511" v="48" actId="20577"/>
          <ac:spMkLst>
            <pc:docMk/>
            <pc:sldMk cId="2696328006" sldId="295"/>
            <ac:spMk id="259" creationId="{00000000-0000-0000-0000-000000000000}"/>
          </ac:spMkLst>
        </pc:spChg>
        <pc:picChg chg="mod">
          <ac:chgData name="MINGHINI Marco (JRC-ISPRA)" userId="S::marco.minghini@ec.europa.eu::2181d2f3-a7ab-46ba-8a2e-48d1a4e53d75" providerId="AD" clId="Web-{8F8AE537-7B0A-7C0F-4736-ECC555544366}" dt="2020-10-12T12:45:06.855" v="63" actId="1076"/>
          <ac:picMkLst>
            <pc:docMk/>
            <pc:sldMk cId="2696328006" sldId="295"/>
            <ac:picMk id="2" creationId="{BDA26BA2-E0FB-4838-A7E0-C05137AA5D4F}"/>
          </ac:picMkLst>
        </pc:picChg>
      </pc:sldChg>
      <pc:sldChg chg="modSp">
        <pc:chgData name="MINGHINI Marco (JRC-ISPRA)" userId="S::marco.minghini@ec.europa.eu::2181d2f3-a7ab-46ba-8a2e-48d1a4e53d75" providerId="AD" clId="Web-{8F8AE537-7B0A-7C0F-4736-ECC555544366}" dt="2020-10-12T14:41:08.111" v="1259" actId="1076"/>
        <pc:sldMkLst>
          <pc:docMk/>
          <pc:sldMk cId="2267692679" sldId="297"/>
        </pc:sldMkLst>
        <pc:spChg chg="mod">
          <ac:chgData name="MINGHINI Marco (JRC-ISPRA)" userId="S::marco.minghini@ec.europa.eu::2181d2f3-a7ab-46ba-8a2e-48d1a4e53d75" providerId="AD" clId="Web-{8F8AE537-7B0A-7C0F-4736-ECC555544366}" dt="2020-10-12T13:13:12.596" v="654" actId="20577"/>
          <ac:spMkLst>
            <pc:docMk/>
            <pc:sldMk cId="2267692679" sldId="297"/>
            <ac:spMk id="4" creationId="{00000000-0000-0000-0000-000000000000}"/>
          </ac:spMkLst>
        </pc:spChg>
        <pc:picChg chg="mod">
          <ac:chgData name="MINGHINI Marco (JRC-ISPRA)" userId="S::marco.minghini@ec.europa.eu::2181d2f3-a7ab-46ba-8a2e-48d1a4e53d75" providerId="AD" clId="Web-{8F8AE537-7B0A-7C0F-4736-ECC555544366}" dt="2020-10-12T14:41:08.111" v="1259" actId="1076"/>
          <ac:picMkLst>
            <pc:docMk/>
            <pc:sldMk cId="2267692679" sldId="297"/>
            <ac:picMk id="5" creationId="{00000000-0000-0000-0000-000000000000}"/>
          </ac:picMkLst>
        </pc:picChg>
      </pc:sldChg>
      <pc:sldChg chg="modSp addCm delCm">
        <pc:chgData name="MINGHINI Marco (JRC-ISPRA)" userId="S::marco.minghini@ec.europa.eu::2181d2f3-a7ab-46ba-8a2e-48d1a4e53d75" providerId="AD" clId="Web-{8F8AE537-7B0A-7C0F-4736-ECC555544366}" dt="2020-10-12T14:42:00.534" v="1262" actId="20577"/>
        <pc:sldMkLst>
          <pc:docMk/>
          <pc:sldMk cId="3112119612" sldId="298"/>
        </pc:sldMkLst>
        <pc:spChg chg="mod">
          <ac:chgData name="MINGHINI Marco (JRC-ISPRA)" userId="S::marco.minghini@ec.europa.eu::2181d2f3-a7ab-46ba-8a2e-48d1a4e53d75" providerId="AD" clId="Web-{8F8AE537-7B0A-7C0F-4736-ECC555544366}" dt="2020-10-12T14:42:00.534" v="1262" actId="20577"/>
          <ac:spMkLst>
            <pc:docMk/>
            <pc:sldMk cId="3112119612" sldId="298"/>
            <ac:spMk id="258" creationId="{00000000-0000-0000-0000-000000000000}"/>
          </ac:spMkLst>
        </pc:spChg>
      </pc:sldChg>
      <pc:sldChg chg="modSp">
        <pc:chgData name="MINGHINI Marco (JRC-ISPRA)" userId="S::marco.minghini@ec.europa.eu::2181d2f3-a7ab-46ba-8a2e-48d1a4e53d75" providerId="AD" clId="Web-{8F8AE537-7B0A-7C0F-4736-ECC555544366}" dt="2020-10-12T13:14:43.176" v="672" actId="20577"/>
        <pc:sldMkLst>
          <pc:docMk/>
          <pc:sldMk cId="237702061" sldId="299"/>
        </pc:sldMkLst>
        <pc:spChg chg="mod">
          <ac:chgData name="MINGHINI Marco (JRC-ISPRA)" userId="S::marco.minghini@ec.europa.eu::2181d2f3-a7ab-46ba-8a2e-48d1a4e53d75" providerId="AD" clId="Web-{8F8AE537-7B0A-7C0F-4736-ECC555544366}" dt="2020-10-12T13:14:43.176" v="672" actId="20577"/>
          <ac:spMkLst>
            <pc:docMk/>
            <pc:sldMk cId="237702061" sldId="299"/>
            <ac:spMk id="258" creationId="{00000000-0000-0000-0000-000000000000}"/>
          </ac:spMkLst>
        </pc:spChg>
      </pc:sldChg>
      <pc:sldChg chg="addSp modSp">
        <pc:chgData name="MINGHINI Marco (JRC-ISPRA)" userId="S::marco.minghini@ec.europa.eu::2181d2f3-a7ab-46ba-8a2e-48d1a4e53d75" providerId="AD" clId="Web-{8F8AE537-7B0A-7C0F-4736-ECC555544366}" dt="2020-10-12T13:20:14.383" v="833" actId="1076"/>
        <pc:sldMkLst>
          <pc:docMk/>
          <pc:sldMk cId="3052685290" sldId="300"/>
        </pc:sldMkLst>
        <pc:spChg chg="add mod">
          <ac:chgData name="MINGHINI Marco (JRC-ISPRA)" userId="S::marco.minghini@ec.europa.eu::2181d2f3-a7ab-46ba-8a2e-48d1a4e53d75" providerId="AD" clId="Web-{8F8AE537-7B0A-7C0F-4736-ECC555544366}" dt="2020-10-12T13:20:14.383" v="833" actId="1076"/>
          <ac:spMkLst>
            <pc:docMk/>
            <pc:sldMk cId="3052685290" sldId="300"/>
            <ac:spMk id="2" creationId="{746FC650-FD2B-48A1-8E7D-8D90D911E49B}"/>
          </ac:spMkLst>
        </pc:spChg>
        <pc:spChg chg="mod">
          <ac:chgData name="MINGHINI Marco (JRC-ISPRA)" userId="S::marco.minghini@ec.europa.eu::2181d2f3-a7ab-46ba-8a2e-48d1a4e53d75" providerId="AD" clId="Web-{8F8AE537-7B0A-7C0F-4736-ECC555544366}" dt="2020-10-12T13:19:50.508" v="822" actId="20577"/>
          <ac:spMkLst>
            <pc:docMk/>
            <pc:sldMk cId="3052685290" sldId="300"/>
            <ac:spMk id="258" creationId="{00000000-0000-0000-0000-000000000000}"/>
          </ac:spMkLst>
        </pc:spChg>
      </pc:sldChg>
      <pc:sldChg chg="modSp addCm delCm">
        <pc:chgData name="MINGHINI Marco (JRC-ISPRA)" userId="S::marco.minghini@ec.europa.eu::2181d2f3-a7ab-46ba-8a2e-48d1a4e53d75" providerId="AD" clId="Web-{8F8AE537-7B0A-7C0F-4736-ECC555544366}" dt="2020-10-12T14:40:27.611" v="1258"/>
        <pc:sldMkLst>
          <pc:docMk/>
          <pc:sldMk cId="4126076702" sldId="302"/>
        </pc:sldMkLst>
        <pc:spChg chg="mod">
          <ac:chgData name="MINGHINI Marco (JRC-ISPRA)" userId="S::marco.minghini@ec.europa.eu::2181d2f3-a7ab-46ba-8a2e-48d1a4e53d75" providerId="AD" clId="Web-{8F8AE537-7B0A-7C0F-4736-ECC555544366}" dt="2020-10-12T14:40:24.126" v="1257" actId="20577"/>
          <ac:spMkLst>
            <pc:docMk/>
            <pc:sldMk cId="4126076702" sldId="302"/>
            <ac:spMk id="258" creationId="{00000000-0000-0000-0000-000000000000}"/>
          </ac:spMkLst>
        </pc:spChg>
      </pc:sldChg>
      <pc:sldChg chg="addSp delSp modSp">
        <pc:chgData name="MINGHINI Marco (JRC-ISPRA)" userId="S::marco.minghini@ec.europa.eu::2181d2f3-a7ab-46ba-8a2e-48d1a4e53d75" providerId="AD" clId="Web-{8F8AE537-7B0A-7C0F-4736-ECC555544366}" dt="2020-10-12T13:54:20.958" v="1252"/>
        <pc:sldMkLst>
          <pc:docMk/>
          <pc:sldMk cId="3152993017" sldId="303"/>
        </pc:sldMkLst>
        <pc:spChg chg="add mod">
          <ac:chgData name="MINGHINI Marco (JRC-ISPRA)" userId="S::marco.minghini@ec.europa.eu::2181d2f3-a7ab-46ba-8a2e-48d1a4e53d75" providerId="AD" clId="Web-{8F8AE537-7B0A-7C0F-4736-ECC555544366}" dt="2020-10-12T12:57:13.708" v="337" actId="1076"/>
          <ac:spMkLst>
            <pc:docMk/>
            <pc:sldMk cId="3152993017" sldId="303"/>
            <ac:spMk id="2" creationId="{C99A49FE-0BF1-479F-9499-07E0E66A0BAB}"/>
          </ac:spMkLst>
        </pc:spChg>
        <pc:spChg chg="add del mod">
          <ac:chgData name="MINGHINI Marco (JRC-ISPRA)" userId="S::marco.minghini@ec.europa.eu::2181d2f3-a7ab-46ba-8a2e-48d1a4e53d75" providerId="AD" clId="Web-{8F8AE537-7B0A-7C0F-4736-ECC555544366}" dt="2020-10-12T13:54:20.958" v="1252"/>
          <ac:spMkLst>
            <pc:docMk/>
            <pc:sldMk cId="3152993017" sldId="303"/>
            <ac:spMk id="5" creationId="{7CA07892-D9A1-4639-8AC2-4CB0CB2A89C6}"/>
          </ac:spMkLst>
        </pc:spChg>
        <pc:spChg chg="del mod">
          <ac:chgData name="MINGHINI Marco (JRC-ISPRA)" userId="S::marco.minghini@ec.europa.eu::2181d2f3-a7ab-46ba-8a2e-48d1a4e53d75" providerId="AD" clId="Web-{8F8AE537-7B0A-7C0F-4736-ECC555544366}" dt="2020-10-12T12:57:16.583" v="339"/>
          <ac:spMkLst>
            <pc:docMk/>
            <pc:sldMk cId="3152993017" sldId="303"/>
            <ac:spMk id="258" creationId="{00000000-0000-0000-0000-000000000000}"/>
          </ac:spMkLst>
        </pc:spChg>
        <pc:spChg chg="mod">
          <ac:chgData name="MINGHINI Marco (JRC-ISPRA)" userId="S::marco.minghini@ec.europa.eu::2181d2f3-a7ab-46ba-8a2e-48d1a4e53d75" providerId="AD" clId="Web-{8F8AE537-7B0A-7C0F-4736-ECC555544366}" dt="2020-10-12T12:48:24.029" v="104" actId="20577"/>
          <ac:spMkLst>
            <pc:docMk/>
            <pc:sldMk cId="3152993017" sldId="303"/>
            <ac:spMk id="259" creationId="{00000000-0000-0000-0000-000000000000}"/>
          </ac:spMkLst>
        </pc:spChg>
      </pc:sldChg>
      <pc:sldChg chg="modSp addCm delCm">
        <pc:chgData name="MINGHINI Marco (JRC-ISPRA)" userId="S::marco.minghini@ec.europa.eu::2181d2f3-a7ab-46ba-8a2e-48d1a4e53d75" providerId="AD" clId="Web-{8F8AE537-7B0A-7C0F-4736-ECC555544366}" dt="2020-10-12T14:39:04.657" v="1254"/>
        <pc:sldMkLst>
          <pc:docMk/>
          <pc:sldMk cId="144142556" sldId="304"/>
        </pc:sldMkLst>
        <pc:spChg chg="mod">
          <ac:chgData name="MINGHINI Marco (JRC-ISPRA)" userId="S::marco.minghini@ec.europa.eu::2181d2f3-a7ab-46ba-8a2e-48d1a4e53d75" providerId="AD" clId="Web-{8F8AE537-7B0A-7C0F-4736-ECC555544366}" dt="2020-10-12T13:10:40.610" v="617" actId="20577"/>
          <ac:spMkLst>
            <pc:docMk/>
            <pc:sldMk cId="144142556" sldId="304"/>
            <ac:spMk id="258" creationId="{00000000-0000-0000-0000-000000000000}"/>
          </ac:spMkLst>
        </pc:spChg>
        <pc:spChg chg="mod">
          <ac:chgData name="MINGHINI Marco (JRC-ISPRA)" userId="S::marco.minghini@ec.europa.eu::2181d2f3-a7ab-46ba-8a2e-48d1a4e53d75" providerId="AD" clId="Web-{8F8AE537-7B0A-7C0F-4736-ECC555544366}" dt="2020-10-12T12:53:12.299" v="226" actId="20577"/>
          <ac:spMkLst>
            <pc:docMk/>
            <pc:sldMk cId="144142556" sldId="304"/>
            <ac:spMk id="259" creationId="{00000000-0000-0000-0000-000000000000}"/>
          </ac:spMkLst>
        </pc:spChg>
      </pc:sldChg>
      <pc:sldChg chg="addSp modSp">
        <pc:chgData name="MINGHINI Marco (JRC-ISPRA)" userId="S::marco.minghini@ec.europa.eu::2181d2f3-a7ab-46ba-8a2e-48d1a4e53d75" providerId="AD" clId="Web-{8F8AE537-7B0A-7C0F-4736-ECC555544366}" dt="2020-10-12T13:10:16.984" v="616" actId="20577"/>
        <pc:sldMkLst>
          <pc:docMk/>
          <pc:sldMk cId="2410964076" sldId="305"/>
        </pc:sldMkLst>
        <pc:spChg chg="mod">
          <ac:chgData name="MINGHINI Marco (JRC-ISPRA)" userId="S::marco.minghini@ec.europa.eu::2181d2f3-a7ab-46ba-8a2e-48d1a4e53d75" providerId="AD" clId="Web-{8F8AE537-7B0A-7C0F-4736-ECC555544366}" dt="2020-10-12T13:10:16.984" v="616" actId="20577"/>
          <ac:spMkLst>
            <pc:docMk/>
            <pc:sldMk cId="2410964076" sldId="305"/>
            <ac:spMk id="258" creationId="{00000000-0000-0000-0000-000000000000}"/>
          </ac:spMkLst>
        </pc:spChg>
        <pc:picChg chg="add mod">
          <ac:chgData name="MINGHINI Marco (JRC-ISPRA)" userId="S::marco.minghini@ec.europa.eu::2181d2f3-a7ab-46ba-8a2e-48d1a4e53d75" providerId="AD" clId="Web-{8F8AE537-7B0A-7C0F-4736-ECC555544366}" dt="2020-10-12T13:09:42.750" v="613" actId="1076"/>
          <ac:picMkLst>
            <pc:docMk/>
            <pc:sldMk cId="2410964076" sldId="305"/>
            <ac:picMk id="2" creationId="{CAA6F8C3-7083-45ED-A2B2-635EE1DACE44}"/>
          </ac:picMkLst>
        </pc:picChg>
      </pc:sldChg>
      <pc:sldChg chg="modSp">
        <pc:chgData name="MINGHINI Marco (JRC-ISPRA)" userId="S::marco.minghini@ec.europa.eu::2181d2f3-a7ab-46ba-8a2e-48d1a4e53d75" providerId="AD" clId="Web-{8F8AE537-7B0A-7C0F-4736-ECC555544366}" dt="2020-10-12T13:50:55.596" v="1250" actId="20577"/>
        <pc:sldMkLst>
          <pc:docMk/>
          <pc:sldMk cId="1870829466" sldId="306"/>
        </pc:sldMkLst>
        <pc:spChg chg="mod">
          <ac:chgData name="MINGHINI Marco (JRC-ISPRA)" userId="S::marco.minghini@ec.europa.eu::2181d2f3-a7ab-46ba-8a2e-48d1a4e53d75" providerId="AD" clId="Web-{8F8AE537-7B0A-7C0F-4736-ECC555544366}" dt="2020-10-12T13:50:55.596" v="1250" actId="20577"/>
          <ac:spMkLst>
            <pc:docMk/>
            <pc:sldMk cId="1870829466" sldId="306"/>
            <ac:spMk id="258" creationId="{00000000-0000-0000-0000-000000000000}"/>
          </ac:spMkLst>
        </pc:spChg>
        <pc:spChg chg="mod">
          <ac:chgData name="MINGHINI Marco (JRC-ISPRA)" userId="S::marco.minghini@ec.europa.eu::2181d2f3-a7ab-46ba-8a2e-48d1a4e53d75" providerId="AD" clId="Web-{8F8AE537-7B0A-7C0F-4736-ECC555544366}" dt="2020-10-12T13:33:38.035" v="1015" actId="20577"/>
          <ac:spMkLst>
            <pc:docMk/>
            <pc:sldMk cId="1870829466" sldId="306"/>
            <ac:spMk id="259" creationId="{00000000-0000-0000-0000-000000000000}"/>
          </ac:spMkLst>
        </pc:spChg>
      </pc:sldChg>
    </pc:docChg>
  </pc:docChgLst>
  <pc:docChgLst>
    <pc:chgData name="FRANCIOLI Daniele (JRC-ISPRA-EXT)" userId="S::daniele.francioli@ext.ec.europa.eu::721f40ad-9057-46db-b045-3d0db74471dc" providerId="AD" clId="Web-{C7381453-49EE-64BA-8427-60A5AF61070E}"/>
    <pc:docChg chg="modSld">
      <pc:chgData name="FRANCIOLI Daniele (JRC-ISPRA-EXT)" userId="S::daniele.francioli@ext.ec.europa.eu::721f40ad-9057-46db-b045-3d0db74471dc" providerId="AD" clId="Web-{C7381453-49EE-64BA-8427-60A5AF61070E}" dt="2020-10-13T15:58:50.006" v="0" actId="20577"/>
      <pc:docMkLst>
        <pc:docMk/>
      </pc:docMkLst>
      <pc:sldChg chg="modSp">
        <pc:chgData name="FRANCIOLI Daniele (JRC-ISPRA-EXT)" userId="S::daniele.francioli@ext.ec.europa.eu::721f40ad-9057-46db-b045-3d0db74471dc" providerId="AD" clId="Web-{C7381453-49EE-64BA-8427-60A5AF61070E}" dt="2020-10-13T15:58:50.006" v="0" actId="20577"/>
        <pc:sldMkLst>
          <pc:docMk/>
          <pc:sldMk cId="1870829466" sldId="306"/>
        </pc:sldMkLst>
        <pc:spChg chg="mod">
          <ac:chgData name="FRANCIOLI Daniele (JRC-ISPRA-EXT)" userId="S::daniele.francioli@ext.ec.europa.eu::721f40ad-9057-46db-b045-3d0db74471dc" providerId="AD" clId="Web-{C7381453-49EE-64BA-8427-60A5AF61070E}" dt="2020-10-13T15:58:50.006" v="0" actId="20577"/>
          <ac:spMkLst>
            <pc:docMk/>
            <pc:sldMk cId="1870829466" sldId="306"/>
            <ac:spMk id="258" creationId="{00000000-0000-0000-0000-000000000000}"/>
          </ac:spMkLst>
        </pc:spChg>
      </pc:sldChg>
    </pc:docChg>
  </pc:docChgLst>
  <pc:docChgLst>
    <pc:chgData name="ARTASENSI Davide (JRC-ISPRA-EXT)" userId="S::davide.artasensi@ext.ec.europa.eu::838ddd5c-7f09-405a-b99e-039d62f7de53" providerId="AD" clId="Web-{8C9CE9B0-2EA9-4EE5-8A45-7F604EE778CB}"/>
    <pc:docChg chg="modSld">
      <pc:chgData name="ARTASENSI Davide (JRC-ISPRA-EXT)" userId="S::davide.artasensi@ext.ec.europa.eu::838ddd5c-7f09-405a-b99e-039d62f7de53" providerId="AD" clId="Web-{8C9CE9B0-2EA9-4EE5-8A45-7F604EE778CB}" dt="2021-04-16T05:09:10.177" v="46"/>
      <pc:docMkLst>
        <pc:docMk/>
      </pc:docMkLst>
      <pc:sldChg chg="modSp">
        <pc:chgData name="ARTASENSI Davide (JRC-ISPRA-EXT)" userId="S::davide.artasensi@ext.ec.europa.eu::838ddd5c-7f09-405a-b99e-039d62f7de53" providerId="AD" clId="Web-{8C9CE9B0-2EA9-4EE5-8A45-7F604EE778CB}" dt="2021-04-16T05:09:10.177" v="46"/>
        <pc:sldMkLst>
          <pc:docMk/>
          <pc:sldMk cId="0" sldId="256"/>
        </pc:sldMkLst>
        <pc:spChg chg="mod">
          <ac:chgData name="ARTASENSI Davide (JRC-ISPRA-EXT)" userId="S::davide.artasensi@ext.ec.europa.eu::838ddd5c-7f09-405a-b99e-039d62f7de53" providerId="AD" clId="Web-{8C9CE9B0-2EA9-4EE5-8A45-7F604EE778CB}" dt="2021-04-16T05:09:10.177" v="46"/>
          <ac:spMkLst>
            <pc:docMk/>
            <pc:sldMk cId="0" sldId="256"/>
            <ac:spMk id="114" creationId="{00000000-0000-0000-0000-000000000000}"/>
          </ac:spMkLst>
        </pc:spChg>
      </pc:sldChg>
    </pc:docChg>
  </pc:docChgLst>
  <pc:docChgLst>
    <pc:chgData name="ARTASENSI Davide (JRC-ISPRA-EXT)" userId="S::davide.artasensi@ext.ec.europa.eu::838ddd5c-7f09-405a-b99e-039d62f7de53" providerId="AD" clId="Web-{0F5DE89A-020E-4945-830F-49C09BA7D4B2}"/>
    <pc:docChg chg="modSld">
      <pc:chgData name="ARTASENSI Davide (JRC-ISPRA-EXT)" userId="S::davide.artasensi@ext.ec.europa.eu::838ddd5c-7f09-405a-b99e-039d62f7de53" providerId="AD" clId="Web-{0F5DE89A-020E-4945-830F-49C09BA7D4B2}" dt="2021-04-15T14:49:57.570" v="97" actId="14100"/>
      <pc:docMkLst>
        <pc:docMk/>
      </pc:docMkLst>
      <pc:sldChg chg="addSp delSp modSp">
        <pc:chgData name="ARTASENSI Davide (JRC-ISPRA-EXT)" userId="S::davide.artasensi@ext.ec.europa.eu::838ddd5c-7f09-405a-b99e-039d62f7de53" providerId="AD" clId="Web-{0F5DE89A-020E-4945-830F-49C09BA7D4B2}" dt="2021-04-15T14:49:57.570" v="97" actId="14100"/>
        <pc:sldMkLst>
          <pc:docMk/>
          <pc:sldMk cId="830388944" sldId="324"/>
        </pc:sldMkLst>
        <pc:spChg chg="add mod">
          <ac:chgData name="ARTASENSI Davide (JRC-ISPRA-EXT)" userId="S::davide.artasensi@ext.ec.europa.eu::838ddd5c-7f09-405a-b99e-039d62f7de53" providerId="AD" clId="Web-{0F5DE89A-020E-4945-830F-49C09BA7D4B2}" dt="2021-04-15T14:40:40.364" v="47" actId="20577"/>
          <ac:spMkLst>
            <pc:docMk/>
            <pc:sldMk cId="830388944" sldId="324"/>
            <ac:spMk id="2" creationId="{8CD80594-5B3A-4478-8DAF-C9E72B3DEBC0}"/>
          </ac:spMkLst>
        </pc:spChg>
        <pc:spChg chg="add mod">
          <ac:chgData name="ARTASENSI Davide (JRC-ISPRA-EXT)" userId="S::davide.artasensi@ext.ec.europa.eu::838ddd5c-7f09-405a-b99e-039d62f7de53" providerId="AD" clId="Web-{0F5DE89A-020E-4945-830F-49C09BA7D4B2}" dt="2021-04-15T14:44:21.393" v="70" actId="1076"/>
          <ac:spMkLst>
            <pc:docMk/>
            <pc:sldMk cId="830388944" sldId="324"/>
            <ac:spMk id="7" creationId="{6836CAB5-2D90-4A25-9562-E0DC1FF6D423}"/>
          </ac:spMkLst>
        </pc:spChg>
        <pc:spChg chg="add mod">
          <ac:chgData name="ARTASENSI Davide (JRC-ISPRA-EXT)" userId="S::davide.artasensi@ext.ec.europa.eu::838ddd5c-7f09-405a-b99e-039d62f7de53" providerId="AD" clId="Web-{0F5DE89A-020E-4945-830F-49C09BA7D4B2}" dt="2021-04-15T14:43:32.468" v="61"/>
          <ac:spMkLst>
            <pc:docMk/>
            <pc:sldMk cId="830388944" sldId="324"/>
            <ac:spMk id="8" creationId="{B9D0AACB-CCEC-4E7D-9BDF-6D4D61B2CC3F}"/>
          </ac:spMkLst>
        </pc:spChg>
        <pc:spChg chg="add mod">
          <ac:chgData name="ARTASENSI Davide (JRC-ISPRA-EXT)" userId="S::davide.artasensi@ext.ec.europa.eu::838ddd5c-7f09-405a-b99e-039d62f7de53" providerId="AD" clId="Web-{0F5DE89A-020E-4945-830F-49C09BA7D4B2}" dt="2021-04-15T14:49:51.929" v="95" actId="1076"/>
          <ac:spMkLst>
            <pc:docMk/>
            <pc:sldMk cId="830388944" sldId="324"/>
            <ac:spMk id="13" creationId="{D673B74D-3BE6-49F2-A7C9-27951C5283D4}"/>
          </ac:spMkLst>
        </pc:spChg>
        <pc:picChg chg="mod">
          <ac:chgData name="ARTASENSI Davide (JRC-ISPRA-EXT)" userId="S::davide.artasensi@ext.ec.europa.eu::838ddd5c-7f09-405a-b99e-039d62f7de53" providerId="AD" clId="Web-{0F5DE89A-020E-4945-830F-49C09BA7D4B2}" dt="2021-04-15T14:49:49.225" v="94" actId="1076"/>
          <ac:picMkLst>
            <pc:docMk/>
            <pc:sldMk cId="830388944" sldId="324"/>
            <ac:picMk id="3" creationId="{CD96C3B5-051D-4B62-BB1B-C1B37C1DF7FC}"/>
          </ac:picMkLst>
        </pc:picChg>
        <pc:picChg chg="mod">
          <ac:chgData name="ARTASENSI Davide (JRC-ISPRA-EXT)" userId="S::davide.artasensi@ext.ec.europa.eu::838ddd5c-7f09-405a-b99e-039d62f7de53" providerId="AD" clId="Web-{0F5DE89A-020E-4945-830F-49C09BA7D4B2}" dt="2021-04-15T14:43:06.888" v="55" actId="1076"/>
          <ac:picMkLst>
            <pc:docMk/>
            <pc:sldMk cId="830388944" sldId="324"/>
            <ac:picMk id="4" creationId="{99B68CC0-854C-47FC-8BFE-69619E0B0E19}"/>
          </ac:picMkLst>
        </pc:picChg>
        <pc:picChg chg="del mod">
          <ac:chgData name="ARTASENSI Davide (JRC-ISPRA-EXT)" userId="S::davide.artasensi@ext.ec.europa.eu::838ddd5c-7f09-405a-b99e-039d62f7de53" providerId="AD" clId="Web-{0F5DE89A-020E-4945-830F-49C09BA7D4B2}" dt="2021-04-15T14:43:03.357" v="54"/>
          <ac:picMkLst>
            <pc:docMk/>
            <pc:sldMk cId="830388944" sldId="324"/>
            <ac:picMk id="5" creationId="{C072447F-2A56-4FBD-B037-D09278DAB219}"/>
          </ac:picMkLst>
        </pc:picChg>
        <pc:picChg chg="del mod">
          <ac:chgData name="ARTASENSI Davide (JRC-ISPRA-EXT)" userId="S::davide.artasensi@ext.ec.europa.eu::838ddd5c-7f09-405a-b99e-039d62f7de53" providerId="AD" clId="Web-{0F5DE89A-020E-4945-830F-49C09BA7D4B2}" dt="2021-04-15T14:46:55.605" v="76"/>
          <ac:picMkLst>
            <pc:docMk/>
            <pc:sldMk cId="830388944" sldId="324"/>
            <ac:picMk id="6" creationId="{DD6FFF23-ABBA-47EF-BFA7-87B3702E180B}"/>
          </ac:picMkLst>
        </pc:picChg>
        <pc:picChg chg="add del mod">
          <ac:chgData name="ARTASENSI Davide (JRC-ISPRA-EXT)" userId="S::davide.artasensi@ext.ec.europa.eu::838ddd5c-7f09-405a-b99e-039d62f7de53" providerId="AD" clId="Web-{0F5DE89A-020E-4945-830F-49C09BA7D4B2}" dt="2021-04-15T14:47:13.778" v="80"/>
          <ac:picMkLst>
            <pc:docMk/>
            <pc:sldMk cId="830388944" sldId="324"/>
            <ac:picMk id="9" creationId="{9013FDCF-5269-498F-938F-86F8AD537B93}"/>
          </ac:picMkLst>
        </pc:picChg>
        <pc:picChg chg="add mod">
          <ac:chgData name="ARTASENSI Davide (JRC-ISPRA-EXT)" userId="S::davide.artasensi@ext.ec.europa.eu::838ddd5c-7f09-405a-b99e-039d62f7de53" providerId="AD" clId="Web-{0F5DE89A-020E-4945-830F-49C09BA7D4B2}" dt="2021-04-15T14:49:57.570" v="97" actId="14100"/>
          <ac:picMkLst>
            <pc:docMk/>
            <pc:sldMk cId="830388944" sldId="324"/>
            <ac:picMk id="10" creationId="{BA48277E-39CF-4300-8455-4C666CB97068}"/>
          </ac:picMkLst>
        </pc:picChg>
        <pc:picChg chg="add mod">
          <ac:chgData name="ARTASENSI Davide (JRC-ISPRA-EXT)" userId="S::davide.artasensi@ext.ec.europa.eu::838ddd5c-7f09-405a-b99e-039d62f7de53" providerId="AD" clId="Web-{0F5DE89A-020E-4945-830F-49C09BA7D4B2}" dt="2021-04-15T14:49:10.832" v="89" actId="1076"/>
          <ac:picMkLst>
            <pc:docMk/>
            <pc:sldMk cId="830388944" sldId="324"/>
            <ac:picMk id="11" creationId="{0C9CDD4F-8A36-40BD-8F3F-640385616AA0}"/>
          </ac:picMkLst>
        </pc:picChg>
      </pc:sldChg>
    </pc:docChg>
  </pc:docChgLst>
  <pc:docChgLst>
    <pc:chgData name="ARTASENSI Davide (JRC-ISPRA-EXT)" userId="S::davide.artasensi@ext.ec.europa.eu::838ddd5c-7f09-405a-b99e-039d62f7de53" providerId="AD" clId="Web-{98CB0E3E-2135-4F48-A75B-079A3BA7D883}"/>
    <pc:docChg chg="addSld modSld">
      <pc:chgData name="ARTASENSI Davide (JRC-ISPRA-EXT)" userId="S::davide.artasensi@ext.ec.europa.eu::838ddd5c-7f09-405a-b99e-039d62f7de53" providerId="AD" clId="Web-{98CB0E3E-2135-4F48-A75B-079A3BA7D883}" dt="2021-04-15T09:10:41.119" v="385" actId="20577"/>
      <pc:docMkLst>
        <pc:docMk/>
      </pc:docMkLst>
      <pc:sldChg chg="modSp">
        <pc:chgData name="ARTASENSI Davide (JRC-ISPRA-EXT)" userId="S::davide.artasensi@ext.ec.europa.eu::838ddd5c-7f09-405a-b99e-039d62f7de53" providerId="AD" clId="Web-{98CB0E3E-2135-4F48-A75B-079A3BA7D883}" dt="2021-04-15T08:44:35.342" v="90" actId="20577"/>
        <pc:sldMkLst>
          <pc:docMk/>
          <pc:sldMk cId="4126076702" sldId="302"/>
        </pc:sldMkLst>
        <pc:spChg chg="mod">
          <ac:chgData name="ARTASENSI Davide (JRC-ISPRA-EXT)" userId="S::davide.artasensi@ext.ec.europa.eu::838ddd5c-7f09-405a-b99e-039d62f7de53" providerId="AD" clId="Web-{98CB0E3E-2135-4F48-A75B-079A3BA7D883}" dt="2021-04-15T08:44:35.342" v="90" actId="20577"/>
          <ac:spMkLst>
            <pc:docMk/>
            <pc:sldMk cId="4126076702" sldId="302"/>
            <ac:spMk id="258" creationId="{00000000-0000-0000-0000-000000000000}"/>
          </ac:spMkLst>
        </pc:spChg>
        <pc:spChg chg="mod">
          <ac:chgData name="ARTASENSI Davide (JRC-ISPRA-EXT)" userId="S::davide.artasensi@ext.ec.europa.eu::838ddd5c-7f09-405a-b99e-039d62f7de53" providerId="AD" clId="Web-{98CB0E3E-2135-4F48-A75B-079A3BA7D883}" dt="2021-04-15T08:41:32.495" v="18" actId="20577"/>
          <ac:spMkLst>
            <pc:docMk/>
            <pc:sldMk cId="4126076702" sldId="302"/>
            <ac:spMk id="259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98CB0E3E-2135-4F48-A75B-079A3BA7D883}" dt="2021-04-15T08:48:41.221" v="101" actId="20577"/>
        <pc:sldMkLst>
          <pc:docMk/>
          <pc:sldMk cId="825108981" sldId="309"/>
        </pc:sldMkLst>
        <pc:spChg chg="mod">
          <ac:chgData name="ARTASENSI Davide (JRC-ISPRA-EXT)" userId="S::davide.artasensi@ext.ec.europa.eu::838ddd5c-7f09-405a-b99e-039d62f7de53" providerId="AD" clId="Web-{98CB0E3E-2135-4F48-A75B-079A3BA7D883}" dt="2021-04-15T08:48:41.221" v="101" actId="20577"/>
          <ac:spMkLst>
            <pc:docMk/>
            <pc:sldMk cId="825108981" sldId="309"/>
            <ac:spMk id="258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98CB0E3E-2135-4F48-A75B-079A3BA7D883}" dt="2021-04-15T08:53:51.227" v="112" actId="20577"/>
        <pc:sldMkLst>
          <pc:docMk/>
          <pc:sldMk cId="3797554332" sldId="320"/>
        </pc:sldMkLst>
        <pc:spChg chg="mod">
          <ac:chgData name="ARTASENSI Davide (JRC-ISPRA-EXT)" userId="S::davide.artasensi@ext.ec.europa.eu::838ddd5c-7f09-405a-b99e-039d62f7de53" providerId="AD" clId="Web-{98CB0E3E-2135-4F48-A75B-079A3BA7D883}" dt="2021-04-15T08:53:51.227" v="112" actId="20577"/>
          <ac:spMkLst>
            <pc:docMk/>
            <pc:sldMk cId="3797554332" sldId="320"/>
            <ac:spMk id="258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98CB0E3E-2135-4F48-A75B-079A3BA7D883}" dt="2021-04-15T09:10:41.119" v="385" actId="20577"/>
        <pc:sldMkLst>
          <pc:docMk/>
          <pc:sldMk cId="3129537734" sldId="322"/>
        </pc:sldMkLst>
        <pc:spChg chg="mod">
          <ac:chgData name="ARTASENSI Davide (JRC-ISPRA-EXT)" userId="S::davide.artasensi@ext.ec.europa.eu::838ddd5c-7f09-405a-b99e-039d62f7de53" providerId="AD" clId="Web-{98CB0E3E-2135-4F48-A75B-079A3BA7D883}" dt="2021-04-15T09:10:41.119" v="385" actId="20577"/>
          <ac:spMkLst>
            <pc:docMk/>
            <pc:sldMk cId="3129537734" sldId="322"/>
            <ac:spMk id="258" creationId="{00000000-0000-0000-0000-000000000000}"/>
          </ac:spMkLst>
        </pc:spChg>
        <pc:spChg chg="mod">
          <ac:chgData name="ARTASENSI Davide (JRC-ISPRA-EXT)" userId="S::davide.artasensi@ext.ec.europa.eu::838ddd5c-7f09-405a-b99e-039d62f7de53" providerId="AD" clId="Web-{98CB0E3E-2135-4F48-A75B-079A3BA7D883}" dt="2021-04-15T09:02:05.048" v="162" actId="20577"/>
          <ac:spMkLst>
            <pc:docMk/>
            <pc:sldMk cId="3129537734" sldId="322"/>
            <ac:spMk id="259" creationId="{00000000-0000-0000-0000-000000000000}"/>
          </ac:spMkLst>
        </pc:spChg>
      </pc:sldChg>
      <pc:sldChg chg="modSp add replId">
        <pc:chgData name="ARTASENSI Davide (JRC-ISPRA-EXT)" userId="S::davide.artasensi@ext.ec.europa.eu::838ddd5c-7f09-405a-b99e-039d62f7de53" providerId="AD" clId="Web-{98CB0E3E-2135-4F48-A75B-079A3BA7D883}" dt="2021-04-15T08:50:27.317" v="105" actId="20577"/>
        <pc:sldMkLst>
          <pc:docMk/>
          <pc:sldMk cId="2777276649" sldId="323"/>
        </pc:sldMkLst>
        <pc:spChg chg="mod">
          <ac:chgData name="ARTASENSI Davide (JRC-ISPRA-EXT)" userId="S::davide.artasensi@ext.ec.europa.eu::838ddd5c-7f09-405a-b99e-039d62f7de53" providerId="AD" clId="Web-{98CB0E3E-2135-4F48-A75B-079A3BA7D883}" dt="2021-04-15T08:50:27.317" v="105" actId="20577"/>
          <ac:spMkLst>
            <pc:docMk/>
            <pc:sldMk cId="2777276649" sldId="323"/>
            <ac:spMk id="258" creationId="{00000000-0000-0000-0000-000000000000}"/>
          </ac:spMkLst>
        </pc:spChg>
        <pc:spChg chg="mod">
          <ac:chgData name="ARTASENSI Davide (JRC-ISPRA-EXT)" userId="S::davide.artasensi@ext.ec.europa.eu::838ddd5c-7f09-405a-b99e-039d62f7de53" providerId="AD" clId="Web-{98CB0E3E-2135-4F48-A75B-079A3BA7D883}" dt="2021-04-15T08:50:24.926" v="104" actId="20577"/>
          <ac:spMkLst>
            <pc:docMk/>
            <pc:sldMk cId="2777276649" sldId="323"/>
            <ac:spMk id="259" creationId="{00000000-0000-0000-0000-000000000000}"/>
          </ac:spMkLst>
        </pc:spChg>
      </pc:sldChg>
      <pc:sldChg chg="delSp modSp add replId">
        <pc:chgData name="ARTASENSI Davide (JRC-ISPRA-EXT)" userId="S::davide.artasensi@ext.ec.europa.eu::838ddd5c-7f09-405a-b99e-039d62f7de53" providerId="AD" clId="Web-{98CB0E3E-2135-4F48-A75B-079A3BA7D883}" dt="2021-04-15T08:54:08.930" v="116"/>
        <pc:sldMkLst>
          <pc:docMk/>
          <pc:sldMk cId="830388944" sldId="324"/>
        </pc:sldMkLst>
        <pc:spChg chg="del">
          <ac:chgData name="ARTASENSI Davide (JRC-ISPRA-EXT)" userId="S::davide.artasensi@ext.ec.europa.eu::838ddd5c-7f09-405a-b99e-039d62f7de53" providerId="AD" clId="Web-{98CB0E3E-2135-4F48-A75B-079A3BA7D883}" dt="2021-04-15T08:54:08.930" v="116"/>
          <ac:spMkLst>
            <pc:docMk/>
            <pc:sldMk cId="830388944" sldId="324"/>
            <ac:spMk id="2" creationId="{00000000-0000-0000-0000-000000000000}"/>
          </ac:spMkLst>
        </pc:spChg>
        <pc:spChg chg="mod">
          <ac:chgData name="ARTASENSI Davide (JRC-ISPRA-EXT)" userId="S::davide.artasensi@ext.ec.europa.eu::838ddd5c-7f09-405a-b99e-039d62f7de53" providerId="AD" clId="Web-{98CB0E3E-2135-4F48-A75B-079A3BA7D883}" dt="2021-04-15T08:54:08.727" v="115" actId="20577"/>
          <ac:spMkLst>
            <pc:docMk/>
            <pc:sldMk cId="830388944" sldId="324"/>
            <ac:spMk id="258" creationId="{00000000-0000-0000-0000-000000000000}"/>
          </ac:spMkLst>
        </pc:spChg>
        <pc:spChg chg="mod">
          <ac:chgData name="ARTASENSI Davide (JRC-ISPRA-EXT)" userId="S::davide.artasensi@ext.ec.europa.eu::838ddd5c-7f09-405a-b99e-039d62f7de53" providerId="AD" clId="Web-{98CB0E3E-2135-4F48-A75B-079A3BA7D883}" dt="2021-04-15T08:54:08.524" v="114" actId="20577"/>
          <ac:spMkLst>
            <pc:docMk/>
            <pc:sldMk cId="830388944" sldId="324"/>
            <ac:spMk id="259" creationId="{00000000-0000-0000-0000-000000000000}"/>
          </ac:spMkLst>
        </pc:spChg>
      </pc:sldChg>
      <pc:sldChg chg="modSp add replId">
        <pc:chgData name="ARTASENSI Davide (JRC-ISPRA-EXT)" userId="S::davide.artasensi@ext.ec.europa.eu::838ddd5c-7f09-405a-b99e-039d62f7de53" providerId="AD" clId="Web-{98CB0E3E-2135-4F48-A75B-079A3BA7D883}" dt="2021-04-15T09:08:54.086" v="344" actId="20577"/>
        <pc:sldMkLst>
          <pc:docMk/>
          <pc:sldMk cId="115789154" sldId="325"/>
        </pc:sldMkLst>
        <pc:spChg chg="mod">
          <ac:chgData name="ARTASENSI Davide (JRC-ISPRA-EXT)" userId="S::davide.artasensi@ext.ec.europa.eu::838ddd5c-7f09-405a-b99e-039d62f7de53" providerId="AD" clId="Web-{98CB0E3E-2135-4F48-A75B-079A3BA7D883}" dt="2021-04-15T09:08:54.086" v="344" actId="20577"/>
          <ac:spMkLst>
            <pc:docMk/>
            <pc:sldMk cId="115789154" sldId="325"/>
            <ac:spMk id="258" creationId="{00000000-0000-0000-0000-000000000000}"/>
          </ac:spMkLst>
        </pc:spChg>
        <pc:spChg chg="mod">
          <ac:chgData name="ARTASENSI Davide (JRC-ISPRA-EXT)" userId="S::davide.artasensi@ext.ec.europa.eu::838ddd5c-7f09-405a-b99e-039d62f7de53" providerId="AD" clId="Web-{98CB0E3E-2135-4F48-A75B-079A3BA7D883}" dt="2021-04-15T09:02:22.657" v="174" actId="20577"/>
          <ac:spMkLst>
            <pc:docMk/>
            <pc:sldMk cId="115789154" sldId="325"/>
            <ac:spMk id="259" creationId="{00000000-0000-0000-0000-000000000000}"/>
          </ac:spMkLst>
        </pc:spChg>
      </pc:sldChg>
    </pc:docChg>
  </pc:docChgLst>
  <pc:docChgLst>
    <pc:chgData name="ARTASENSI Davide (JRC-ISPRA-EXT)" userId="S::davide.artasensi@ext.ec.europa.eu::838ddd5c-7f09-405a-b99e-039d62f7de53" providerId="AD" clId="Web-{5C11BEB8-1BC1-4912-B7B3-19FA56E8BD23}"/>
    <pc:docChg chg="modSld">
      <pc:chgData name="ARTASENSI Davide (JRC-ISPRA-EXT)" userId="S::davide.artasensi@ext.ec.europa.eu::838ddd5c-7f09-405a-b99e-039d62f7de53" providerId="AD" clId="Web-{5C11BEB8-1BC1-4912-B7B3-19FA56E8BD23}" dt="2021-04-15T20:41:02.459" v="22"/>
      <pc:docMkLst>
        <pc:docMk/>
      </pc:docMkLst>
      <pc:sldChg chg="modSp">
        <pc:chgData name="ARTASENSI Davide (JRC-ISPRA-EXT)" userId="S::davide.artasensi@ext.ec.europa.eu::838ddd5c-7f09-405a-b99e-039d62f7de53" providerId="AD" clId="Web-{5C11BEB8-1BC1-4912-B7B3-19FA56E8BD23}" dt="2021-04-15T20:38:52.192" v="2" actId="1076"/>
        <pc:sldMkLst>
          <pc:docMk/>
          <pc:sldMk cId="4126076702" sldId="302"/>
        </pc:sldMkLst>
        <pc:spChg chg="mod">
          <ac:chgData name="ARTASENSI Davide (JRC-ISPRA-EXT)" userId="S::davide.artasensi@ext.ec.europa.eu::838ddd5c-7f09-405a-b99e-039d62f7de53" providerId="AD" clId="Web-{5C11BEB8-1BC1-4912-B7B3-19FA56E8BD23}" dt="2021-04-15T20:38:52.192" v="2" actId="1076"/>
          <ac:spMkLst>
            <pc:docMk/>
            <pc:sldMk cId="4126076702" sldId="302"/>
            <ac:spMk id="258" creationId="{00000000-0000-0000-0000-000000000000}"/>
          </ac:spMkLst>
        </pc:spChg>
      </pc:sldChg>
      <pc:sldChg chg="addSp delSp modSp addAnim delAnim modAnim">
        <pc:chgData name="ARTASENSI Davide (JRC-ISPRA-EXT)" userId="S::davide.artasensi@ext.ec.europa.eu::838ddd5c-7f09-405a-b99e-039d62f7de53" providerId="AD" clId="Web-{5C11BEB8-1BC1-4912-B7B3-19FA56E8BD23}" dt="2021-04-15T20:41:02.459" v="22"/>
        <pc:sldMkLst>
          <pc:docMk/>
          <pc:sldMk cId="2777276649" sldId="323"/>
        </pc:sldMkLst>
        <pc:spChg chg="add mod">
          <ac:chgData name="ARTASENSI Davide (JRC-ISPRA-EXT)" userId="S::davide.artasensi@ext.ec.europa.eu::838ddd5c-7f09-405a-b99e-039d62f7de53" providerId="AD" clId="Web-{5C11BEB8-1BC1-4912-B7B3-19FA56E8BD23}" dt="2021-04-15T20:40:34.100" v="18" actId="20577"/>
          <ac:spMkLst>
            <pc:docMk/>
            <pc:sldMk cId="2777276649" sldId="323"/>
            <ac:spMk id="19" creationId="{5A719F03-817F-4A8C-ADAD-1231D1F42514}"/>
          </ac:spMkLst>
        </pc:spChg>
        <pc:spChg chg="topLvl">
          <ac:chgData name="ARTASENSI Davide (JRC-ISPRA-EXT)" userId="S::davide.artasensi@ext.ec.europa.eu::838ddd5c-7f09-405a-b99e-039d62f7de53" providerId="AD" clId="Web-{5C11BEB8-1BC1-4912-B7B3-19FA56E8BD23}" dt="2021-04-15T20:40:43.631" v="19"/>
          <ac:spMkLst>
            <pc:docMk/>
            <pc:sldMk cId="2777276649" sldId="323"/>
            <ac:spMk id="21" creationId="{A6E89C89-10CA-4416-A45E-40C91C04A76C}"/>
          </ac:spMkLst>
        </pc:spChg>
        <pc:grpChg chg="del">
          <ac:chgData name="ARTASENSI Davide (JRC-ISPRA-EXT)" userId="S::davide.artasensi@ext.ec.europa.eu::838ddd5c-7f09-405a-b99e-039d62f7de53" providerId="AD" clId="Web-{5C11BEB8-1BC1-4912-B7B3-19FA56E8BD23}" dt="2021-04-15T20:40:43.631" v="19"/>
          <ac:grpSpMkLst>
            <pc:docMk/>
            <pc:sldMk cId="2777276649" sldId="323"/>
            <ac:grpSpMk id="9" creationId="{FEB6ADFA-7A11-4892-8419-9789BD7D1D61}"/>
          </ac:grpSpMkLst>
        </pc:grpChg>
        <pc:grpChg chg="topLvl">
          <ac:chgData name="ARTASENSI Davide (JRC-ISPRA-EXT)" userId="S::davide.artasensi@ext.ec.europa.eu::838ddd5c-7f09-405a-b99e-039d62f7de53" providerId="AD" clId="Web-{5C11BEB8-1BC1-4912-B7B3-19FA56E8BD23}" dt="2021-04-15T20:40:43.631" v="19"/>
          <ac:grpSpMkLst>
            <pc:docMk/>
            <pc:sldMk cId="2777276649" sldId="323"/>
            <ac:grpSpMk id="16" creationId="{B62FECF6-2F23-4B3A-B72D-1210BE3EFDCF}"/>
          </ac:grpSpMkLst>
        </pc:grpChg>
        <pc:grpChg chg="add">
          <ac:chgData name="ARTASENSI Davide (JRC-ISPRA-EXT)" userId="S::davide.artasensi@ext.ec.europa.eu::838ddd5c-7f09-405a-b99e-039d62f7de53" providerId="AD" clId="Web-{5C11BEB8-1BC1-4912-B7B3-19FA56E8BD23}" dt="2021-04-15T20:40:52.537" v="20"/>
          <ac:grpSpMkLst>
            <pc:docMk/>
            <pc:sldMk cId="2777276649" sldId="323"/>
            <ac:grpSpMk id="23" creationId="{8368D5DD-37E6-4B90-95DA-04150231E94D}"/>
          </ac:grpSpMkLst>
        </pc:grpChg>
      </pc:sldChg>
    </pc:docChg>
  </pc:docChgLst>
  <pc:docChgLst>
    <pc:chgData name="ARTASENSI Davide (JRC-ISPRA-EXT)" userId="S::davide.artasensi@ext.ec.europa.eu::838ddd5c-7f09-405a-b99e-039d62f7de53" providerId="AD" clId="Web-{B1BE676C-085D-47B9-BC43-4F9078D82968}"/>
    <pc:docChg chg="modSld">
      <pc:chgData name="ARTASENSI Davide (JRC-ISPRA-EXT)" userId="S::davide.artasensi@ext.ec.europa.eu::838ddd5c-7f09-405a-b99e-039d62f7de53" providerId="AD" clId="Web-{B1BE676C-085D-47B9-BC43-4F9078D82968}" dt="2021-04-09T06:25:18.467" v="175" actId="20577"/>
      <pc:docMkLst>
        <pc:docMk/>
      </pc:docMkLst>
      <pc:sldChg chg="modSp">
        <pc:chgData name="ARTASENSI Davide (JRC-ISPRA-EXT)" userId="S::davide.artasensi@ext.ec.europa.eu::838ddd5c-7f09-405a-b99e-039d62f7de53" providerId="AD" clId="Web-{B1BE676C-085D-47B9-BC43-4F9078D82968}" dt="2021-04-09T06:25:18.467" v="175" actId="20577"/>
        <pc:sldMkLst>
          <pc:docMk/>
          <pc:sldMk cId="2811417324" sldId="319"/>
        </pc:sldMkLst>
        <pc:spChg chg="mod">
          <ac:chgData name="ARTASENSI Davide (JRC-ISPRA-EXT)" userId="S::davide.artasensi@ext.ec.europa.eu::838ddd5c-7f09-405a-b99e-039d62f7de53" providerId="AD" clId="Web-{B1BE676C-085D-47B9-BC43-4F9078D82968}" dt="2021-04-09T06:25:18.467" v="175" actId="20577"/>
          <ac:spMkLst>
            <pc:docMk/>
            <pc:sldMk cId="2811417324" sldId="319"/>
            <ac:spMk id="7" creationId="{00000000-0000-0000-0000-000000000000}"/>
          </ac:spMkLst>
        </pc:spChg>
      </pc:sldChg>
    </pc:docChg>
  </pc:docChgLst>
  <pc:docChgLst>
    <pc:chgData name="FRANCIOLI Daniele (JRC-ISPRA-EXT)" userId="S::daniele.francioli@ext.ec.europa.eu::721f40ad-9057-46db-b045-3d0db74471dc" providerId="AD" clId="Web-{52BAC5F6-6FC1-4768-B340-83EB602B9DD5}"/>
    <pc:docChg chg="delSld modSld">
      <pc:chgData name="FRANCIOLI Daniele (JRC-ISPRA-EXT)" userId="S::daniele.francioli@ext.ec.europa.eu::721f40ad-9057-46db-b045-3d0db74471dc" providerId="AD" clId="Web-{52BAC5F6-6FC1-4768-B340-83EB602B9DD5}" dt="2021-01-21T10:58:56.502" v="233"/>
      <pc:docMkLst>
        <pc:docMk/>
      </pc:docMkLst>
      <pc:sldChg chg="addSp modSp">
        <pc:chgData name="FRANCIOLI Daniele (JRC-ISPRA-EXT)" userId="S::daniele.francioli@ext.ec.europa.eu::721f40ad-9057-46db-b045-3d0db74471dc" providerId="AD" clId="Web-{52BAC5F6-6FC1-4768-B340-83EB602B9DD5}" dt="2021-01-21T10:47:56.138" v="42" actId="20577"/>
        <pc:sldMkLst>
          <pc:docMk/>
          <pc:sldMk cId="2267692679" sldId="297"/>
        </pc:sldMkLst>
        <pc:spChg chg="mod">
          <ac:chgData name="FRANCIOLI Daniele (JRC-ISPRA-EXT)" userId="S::daniele.francioli@ext.ec.europa.eu::721f40ad-9057-46db-b045-3d0db74471dc" providerId="AD" clId="Web-{52BAC5F6-6FC1-4768-B340-83EB602B9DD5}" dt="2021-01-21T10:47:56.138" v="42" actId="20577"/>
          <ac:spMkLst>
            <pc:docMk/>
            <pc:sldMk cId="2267692679" sldId="297"/>
            <ac:spMk id="4" creationId="{00000000-0000-0000-0000-000000000000}"/>
          </ac:spMkLst>
        </pc:spChg>
        <pc:picChg chg="mod">
          <ac:chgData name="FRANCIOLI Daniele (JRC-ISPRA-EXT)" userId="S::daniele.francioli@ext.ec.europa.eu::721f40ad-9057-46db-b045-3d0db74471dc" providerId="AD" clId="Web-{52BAC5F6-6FC1-4768-B340-83EB602B9DD5}" dt="2021-01-21T10:46:50.774" v="1" actId="1076"/>
          <ac:picMkLst>
            <pc:docMk/>
            <pc:sldMk cId="2267692679" sldId="297"/>
            <ac:picMk id="5" creationId="{00000000-0000-0000-0000-000000000000}"/>
          </ac:picMkLst>
        </pc:picChg>
        <pc:picChg chg="mod">
          <ac:chgData name="FRANCIOLI Daniele (JRC-ISPRA-EXT)" userId="S::daniele.francioli@ext.ec.europa.eu::721f40ad-9057-46db-b045-3d0db74471dc" providerId="AD" clId="Web-{52BAC5F6-6FC1-4768-B340-83EB602B9DD5}" dt="2021-01-21T10:46:50.781" v="2" actId="1076"/>
          <ac:picMkLst>
            <pc:docMk/>
            <pc:sldMk cId="2267692679" sldId="297"/>
            <ac:picMk id="6" creationId="{7E856BDB-BC2C-4E7C-8A57-3063156CBE2C}"/>
          </ac:picMkLst>
        </pc:picChg>
        <pc:picChg chg="add mod">
          <ac:chgData name="FRANCIOLI Daniele (JRC-ISPRA-EXT)" userId="S::daniele.francioli@ext.ec.europa.eu::721f40ad-9057-46db-b045-3d0db74471dc" providerId="AD" clId="Web-{52BAC5F6-6FC1-4768-B340-83EB602B9DD5}" dt="2021-01-21T10:47:45.154" v="40" actId="1076"/>
          <ac:picMkLst>
            <pc:docMk/>
            <pc:sldMk cId="2267692679" sldId="297"/>
            <ac:picMk id="7" creationId="{F2EA5206-260C-48DB-8DF0-210F7FD81D6B}"/>
          </ac:picMkLst>
        </pc:picChg>
      </pc:sldChg>
      <pc:sldChg chg="del">
        <pc:chgData name="FRANCIOLI Daniele (JRC-ISPRA-EXT)" userId="S::daniele.francioli@ext.ec.europa.eu::721f40ad-9057-46db-b045-3d0db74471dc" providerId="AD" clId="Web-{52BAC5F6-6FC1-4768-B340-83EB602B9DD5}" dt="2021-01-21T10:57:44.126" v="231"/>
        <pc:sldMkLst>
          <pc:docMk/>
          <pc:sldMk cId="1870829466" sldId="306"/>
        </pc:sldMkLst>
      </pc:sldChg>
      <pc:sldChg chg="delSp modSp">
        <pc:chgData name="FRANCIOLI Daniele (JRC-ISPRA-EXT)" userId="S::daniele.francioli@ext.ec.europa.eu::721f40ad-9057-46db-b045-3d0db74471dc" providerId="AD" clId="Web-{52BAC5F6-6FC1-4768-B340-83EB602B9DD5}" dt="2021-01-21T10:58:53.768" v="232"/>
        <pc:sldMkLst>
          <pc:docMk/>
          <pc:sldMk cId="775791365" sldId="307"/>
        </pc:sldMkLst>
        <pc:spChg chg="del">
          <ac:chgData name="FRANCIOLI Daniele (JRC-ISPRA-EXT)" userId="S::daniele.francioli@ext.ec.europa.eu::721f40ad-9057-46db-b045-3d0db74471dc" providerId="AD" clId="Web-{52BAC5F6-6FC1-4768-B340-83EB602B9DD5}" dt="2021-01-21T10:52:53.523" v="93"/>
          <ac:spMkLst>
            <pc:docMk/>
            <pc:sldMk cId="775791365" sldId="307"/>
            <ac:spMk id="2" creationId="{746FC650-FD2B-48A1-8E7D-8D90D911E49B}"/>
          </ac:spMkLst>
        </pc:spChg>
        <pc:spChg chg="mod">
          <ac:chgData name="FRANCIOLI Daniele (JRC-ISPRA-EXT)" userId="S::daniele.francioli@ext.ec.europa.eu::721f40ad-9057-46db-b045-3d0db74471dc" providerId="AD" clId="Web-{52BAC5F6-6FC1-4768-B340-83EB602B9DD5}" dt="2021-01-21T10:57:14.578" v="230" actId="20577"/>
          <ac:spMkLst>
            <pc:docMk/>
            <pc:sldMk cId="775791365" sldId="307"/>
            <ac:spMk id="258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52BAC5F6-6FC1-4768-B340-83EB602B9DD5}" dt="2021-01-21T10:58:53.768" v="232"/>
          <ac:spMkLst>
            <pc:docMk/>
            <pc:sldMk cId="775791365" sldId="307"/>
            <ac:spMk id="259" creationId="{00000000-0000-0000-0000-000000000000}"/>
          </ac:spMkLst>
        </pc:spChg>
      </pc:sldChg>
      <pc:sldChg chg="modSp">
        <pc:chgData name="FRANCIOLI Daniele (JRC-ISPRA-EXT)" userId="S::daniele.francioli@ext.ec.europa.eu::721f40ad-9057-46db-b045-3d0db74471dc" providerId="AD" clId="Web-{52BAC5F6-6FC1-4768-B340-83EB602B9DD5}" dt="2021-01-21T10:58:56.502" v="233"/>
        <pc:sldMkLst>
          <pc:docMk/>
          <pc:sldMk cId="1602047971" sldId="308"/>
        </pc:sldMkLst>
        <pc:spChg chg="mod">
          <ac:chgData name="FRANCIOLI Daniele (JRC-ISPRA-EXT)" userId="S::daniele.francioli@ext.ec.europa.eu::721f40ad-9057-46db-b045-3d0db74471dc" providerId="AD" clId="Web-{52BAC5F6-6FC1-4768-B340-83EB602B9DD5}" dt="2021-01-21T10:58:56.502" v="233"/>
          <ac:spMkLst>
            <pc:docMk/>
            <pc:sldMk cId="1602047971" sldId="308"/>
            <ac:spMk id="259" creationId="{00000000-0000-0000-0000-000000000000}"/>
          </ac:spMkLst>
        </pc:spChg>
      </pc:sldChg>
    </pc:docChg>
  </pc:docChgLst>
  <pc:docChgLst>
    <pc:chgData name="MINGHINI Marco (JRC-ISPRA)" userId="S::marco.minghini@ec.europa.eu::2181d2f3-a7ab-46ba-8a2e-48d1a4e53d75" providerId="AD" clId="Web-{7CBF508D-B944-4F4D-8238-57F9335177D2}"/>
    <pc:docChg chg="modSld sldOrd">
      <pc:chgData name="MINGHINI Marco (JRC-ISPRA)" userId="S::marco.minghini@ec.europa.eu::2181d2f3-a7ab-46ba-8a2e-48d1a4e53d75" providerId="AD" clId="Web-{7CBF508D-B944-4F4D-8238-57F9335177D2}" dt="2021-01-21T10:43:29.165" v="24"/>
      <pc:docMkLst>
        <pc:docMk/>
      </pc:docMkLst>
      <pc:sldChg chg="modSp">
        <pc:chgData name="MINGHINI Marco (JRC-ISPRA)" userId="S::marco.minghini@ec.europa.eu::2181d2f3-a7ab-46ba-8a2e-48d1a4e53d75" providerId="AD" clId="Web-{7CBF508D-B944-4F4D-8238-57F9335177D2}" dt="2021-01-21T10:12:56.139" v="8" actId="20577"/>
        <pc:sldMkLst>
          <pc:docMk/>
          <pc:sldMk cId="2267692679" sldId="297"/>
        </pc:sldMkLst>
        <pc:spChg chg="mod">
          <ac:chgData name="MINGHINI Marco (JRC-ISPRA)" userId="S::marco.minghini@ec.europa.eu::2181d2f3-a7ab-46ba-8a2e-48d1a4e53d75" providerId="AD" clId="Web-{7CBF508D-B944-4F4D-8238-57F9335177D2}" dt="2021-01-21T10:12:56.139" v="8" actId="20577"/>
          <ac:spMkLst>
            <pc:docMk/>
            <pc:sldMk cId="2267692679" sldId="297"/>
            <ac:spMk id="4" creationId="{00000000-0000-0000-0000-000000000000}"/>
          </ac:spMkLst>
        </pc:spChg>
      </pc:sldChg>
      <pc:sldChg chg="modSp">
        <pc:chgData name="MINGHINI Marco (JRC-ISPRA)" userId="S::marco.minghini@ec.europa.eu::2181d2f3-a7ab-46ba-8a2e-48d1a4e53d75" providerId="AD" clId="Web-{7CBF508D-B944-4F4D-8238-57F9335177D2}" dt="2021-01-21T10:19:24.318" v="12" actId="14100"/>
        <pc:sldMkLst>
          <pc:docMk/>
          <pc:sldMk cId="237702061" sldId="299"/>
        </pc:sldMkLst>
        <pc:spChg chg="mod">
          <ac:chgData name="MINGHINI Marco (JRC-ISPRA)" userId="S::marco.minghini@ec.europa.eu::2181d2f3-a7ab-46ba-8a2e-48d1a4e53d75" providerId="AD" clId="Web-{7CBF508D-B944-4F4D-8238-57F9335177D2}" dt="2021-01-21T10:19:24.318" v="12" actId="14100"/>
          <ac:spMkLst>
            <pc:docMk/>
            <pc:sldMk cId="237702061" sldId="299"/>
            <ac:spMk id="258" creationId="{00000000-0000-0000-0000-000000000000}"/>
          </ac:spMkLst>
        </pc:spChg>
      </pc:sldChg>
      <pc:sldChg chg="modSp">
        <pc:chgData name="MINGHINI Marco (JRC-ISPRA)" userId="S::marco.minghini@ec.europa.eu::2181d2f3-a7ab-46ba-8a2e-48d1a4e53d75" providerId="AD" clId="Web-{7CBF508D-B944-4F4D-8238-57F9335177D2}" dt="2021-01-21T10:19:49.698" v="16" actId="20577"/>
        <pc:sldMkLst>
          <pc:docMk/>
          <pc:sldMk cId="3052685290" sldId="300"/>
        </pc:sldMkLst>
        <pc:spChg chg="mod">
          <ac:chgData name="MINGHINI Marco (JRC-ISPRA)" userId="S::marco.minghini@ec.europa.eu::2181d2f3-a7ab-46ba-8a2e-48d1a4e53d75" providerId="AD" clId="Web-{7CBF508D-B944-4F4D-8238-57F9335177D2}" dt="2021-01-21T10:19:49.698" v="16" actId="20577"/>
          <ac:spMkLst>
            <pc:docMk/>
            <pc:sldMk cId="3052685290" sldId="300"/>
            <ac:spMk id="258" creationId="{00000000-0000-0000-0000-000000000000}"/>
          </ac:spMkLst>
        </pc:spChg>
      </pc:sldChg>
      <pc:sldChg chg="modSp ord">
        <pc:chgData name="MINGHINI Marco (JRC-ISPRA)" userId="S::marco.minghini@ec.europa.eu::2181d2f3-a7ab-46ba-8a2e-48d1a4e53d75" providerId="AD" clId="Web-{7CBF508D-B944-4F4D-8238-57F9335177D2}" dt="2021-01-21T10:43:29.165" v="24"/>
        <pc:sldMkLst>
          <pc:docMk/>
          <pc:sldMk cId="1870829466" sldId="306"/>
        </pc:sldMkLst>
        <pc:spChg chg="mod">
          <ac:chgData name="MINGHINI Marco (JRC-ISPRA)" userId="S::marco.minghini@ec.europa.eu::2181d2f3-a7ab-46ba-8a2e-48d1a4e53d75" providerId="AD" clId="Web-{7CBF508D-B944-4F4D-8238-57F9335177D2}" dt="2021-01-21T10:21:03.261" v="23" actId="20577"/>
          <ac:spMkLst>
            <pc:docMk/>
            <pc:sldMk cId="1870829466" sldId="306"/>
            <ac:spMk id="258" creationId="{00000000-0000-0000-0000-000000000000}"/>
          </ac:spMkLst>
        </pc:spChg>
      </pc:sldChg>
      <pc:sldChg chg="modSp">
        <pc:chgData name="MINGHINI Marco (JRC-ISPRA)" userId="S::marco.minghini@ec.europa.eu::2181d2f3-a7ab-46ba-8a2e-48d1a4e53d75" providerId="AD" clId="Web-{7CBF508D-B944-4F4D-8238-57F9335177D2}" dt="2021-01-21T10:20:13.524" v="18" actId="20577"/>
        <pc:sldMkLst>
          <pc:docMk/>
          <pc:sldMk cId="775791365" sldId="307"/>
        </pc:sldMkLst>
        <pc:spChg chg="mod">
          <ac:chgData name="MINGHINI Marco (JRC-ISPRA)" userId="S::marco.minghini@ec.europa.eu::2181d2f3-a7ab-46ba-8a2e-48d1a4e53d75" providerId="AD" clId="Web-{7CBF508D-B944-4F4D-8238-57F9335177D2}" dt="2021-01-21T10:20:13.524" v="18" actId="20577"/>
          <ac:spMkLst>
            <pc:docMk/>
            <pc:sldMk cId="775791365" sldId="307"/>
            <ac:spMk id="258" creationId="{00000000-0000-0000-0000-000000000000}"/>
          </ac:spMkLst>
        </pc:spChg>
      </pc:sldChg>
      <pc:sldChg chg="modSp">
        <pc:chgData name="MINGHINI Marco (JRC-ISPRA)" userId="S::marco.minghini@ec.europa.eu::2181d2f3-a7ab-46ba-8a2e-48d1a4e53d75" providerId="AD" clId="Web-{7CBF508D-B944-4F4D-8238-57F9335177D2}" dt="2021-01-21T10:20:38.619" v="19" actId="20577"/>
        <pc:sldMkLst>
          <pc:docMk/>
          <pc:sldMk cId="1602047971" sldId="308"/>
        </pc:sldMkLst>
        <pc:spChg chg="mod">
          <ac:chgData name="MINGHINI Marco (JRC-ISPRA)" userId="S::marco.minghini@ec.europa.eu::2181d2f3-a7ab-46ba-8a2e-48d1a4e53d75" providerId="AD" clId="Web-{7CBF508D-B944-4F4D-8238-57F9335177D2}" dt="2021-01-21T10:20:38.619" v="19" actId="20577"/>
          <ac:spMkLst>
            <pc:docMk/>
            <pc:sldMk cId="1602047971" sldId="308"/>
            <ac:spMk id="258" creationId="{00000000-0000-0000-0000-000000000000}"/>
          </ac:spMkLst>
        </pc:spChg>
      </pc:sldChg>
    </pc:docChg>
  </pc:docChgLst>
  <pc:docChgLst>
    <pc:chgData name="ARTASENSI Davide (JRC-ISPRA-EXT)" userId="S::davide.artasensi@ext.ec.europa.eu::838ddd5c-7f09-405a-b99e-039d62f7de53" providerId="AD" clId="Web-{C6D90D10-DB0C-4B83-83A9-C1D862A133BC}"/>
    <pc:docChg chg="modSld">
      <pc:chgData name="ARTASENSI Davide (JRC-ISPRA-EXT)" userId="S::davide.artasensi@ext.ec.europa.eu::838ddd5c-7f09-405a-b99e-039d62f7de53" providerId="AD" clId="Web-{C6D90D10-DB0C-4B83-83A9-C1D862A133BC}" dt="2021-04-15T15:00:20.406" v="11" actId="20577"/>
      <pc:docMkLst>
        <pc:docMk/>
      </pc:docMkLst>
      <pc:sldChg chg="delCm">
        <pc:chgData name="ARTASENSI Davide (JRC-ISPRA-EXT)" userId="S::davide.artasensi@ext.ec.europa.eu::838ddd5c-7f09-405a-b99e-039d62f7de53" providerId="AD" clId="Web-{C6D90D10-DB0C-4B83-83A9-C1D862A133BC}" dt="2021-04-15T14:57:56.418" v="0"/>
        <pc:sldMkLst>
          <pc:docMk/>
          <pc:sldMk cId="4126076702" sldId="302"/>
        </pc:sldMkLst>
      </pc:sldChg>
      <pc:sldChg chg="modSp">
        <pc:chgData name="ARTASENSI Davide (JRC-ISPRA-EXT)" userId="S::davide.artasensi@ext.ec.europa.eu::838ddd5c-7f09-405a-b99e-039d62f7de53" providerId="AD" clId="Web-{C6D90D10-DB0C-4B83-83A9-C1D862A133BC}" dt="2021-04-15T14:58:18.152" v="9" actId="20577"/>
        <pc:sldMkLst>
          <pc:docMk/>
          <pc:sldMk cId="825108981" sldId="309"/>
        </pc:sldMkLst>
        <pc:spChg chg="mod">
          <ac:chgData name="ARTASENSI Davide (JRC-ISPRA-EXT)" userId="S::davide.artasensi@ext.ec.europa.eu::838ddd5c-7f09-405a-b99e-039d62f7de53" providerId="AD" clId="Web-{C6D90D10-DB0C-4B83-83A9-C1D862A133BC}" dt="2021-04-15T14:58:18.152" v="9" actId="20577"/>
          <ac:spMkLst>
            <pc:docMk/>
            <pc:sldMk cId="825108981" sldId="309"/>
            <ac:spMk id="258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C6D90D10-DB0C-4B83-83A9-C1D862A133BC}" dt="2021-04-15T15:00:20.406" v="11" actId="20577"/>
        <pc:sldMkLst>
          <pc:docMk/>
          <pc:sldMk cId="3129537734" sldId="322"/>
        </pc:sldMkLst>
        <pc:spChg chg="mod">
          <ac:chgData name="ARTASENSI Davide (JRC-ISPRA-EXT)" userId="S::davide.artasensi@ext.ec.europa.eu::838ddd5c-7f09-405a-b99e-039d62f7de53" providerId="AD" clId="Web-{C6D90D10-DB0C-4B83-83A9-C1D862A133BC}" dt="2021-04-15T15:00:20.406" v="11" actId="20577"/>
          <ac:spMkLst>
            <pc:docMk/>
            <pc:sldMk cId="3129537734" sldId="322"/>
            <ac:spMk id="258" creationId="{00000000-0000-0000-0000-000000000000}"/>
          </ac:spMkLst>
        </pc:spChg>
      </pc:sldChg>
    </pc:docChg>
  </pc:docChgLst>
  <pc:docChgLst>
    <pc:chgData name="ARTASENSI Davide (JRC-ISPRA-EXT)" userId="S::davide.artasensi@ext.ec.europa.eu::838ddd5c-7f09-405a-b99e-039d62f7de53" providerId="AD" clId="Web-{BB398CEB-46EE-4C98-84D8-200815BDE6FC}"/>
    <pc:docChg chg="addSld modSld">
      <pc:chgData name="ARTASENSI Davide (JRC-ISPRA-EXT)" userId="S::davide.artasensi@ext.ec.europa.eu::838ddd5c-7f09-405a-b99e-039d62f7de53" providerId="AD" clId="Web-{BB398CEB-46EE-4C98-84D8-200815BDE6FC}" dt="2021-04-15T17:59:16.828" v="766" actId="20577"/>
      <pc:docMkLst>
        <pc:docMk/>
      </pc:docMkLst>
      <pc:sldChg chg="modSp">
        <pc:chgData name="ARTASENSI Davide (JRC-ISPRA-EXT)" userId="S::davide.artasensi@ext.ec.europa.eu::838ddd5c-7f09-405a-b99e-039d62f7de53" providerId="AD" clId="Web-{BB398CEB-46EE-4C98-84D8-200815BDE6FC}" dt="2021-04-15T17:43:39.895" v="607" actId="20577"/>
        <pc:sldMkLst>
          <pc:docMk/>
          <pc:sldMk cId="4126076702" sldId="302"/>
        </pc:sldMkLst>
        <pc:spChg chg="mod">
          <ac:chgData name="ARTASENSI Davide (JRC-ISPRA-EXT)" userId="S::davide.artasensi@ext.ec.europa.eu::838ddd5c-7f09-405a-b99e-039d62f7de53" providerId="AD" clId="Web-{BB398CEB-46EE-4C98-84D8-200815BDE6FC}" dt="2021-04-15T17:43:39.895" v="607" actId="20577"/>
          <ac:spMkLst>
            <pc:docMk/>
            <pc:sldMk cId="4126076702" sldId="302"/>
            <ac:spMk id="258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BB398CEB-46EE-4C98-84D8-200815BDE6FC}" dt="2021-04-15T17:47:40.449" v="629" actId="20577"/>
        <pc:sldMkLst>
          <pc:docMk/>
          <pc:sldMk cId="825108981" sldId="309"/>
        </pc:sldMkLst>
        <pc:spChg chg="mod">
          <ac:chgData name="ARTASENSI Davide (JRC-ISPRA-EXT)" userId="S::davide.artasensi@ext.ec.europa.eu::838ddd5c-7f09-405a-b99e-039d62f7de53" providerId="AD" clId="Web-{BB398CEB-46EE-4C98-84D8-200815BDE6FC}" dt="2021-04-15T17:47:40.449" v="629" actId="20577"/>
          <ac:spMkLst>
            <pc:docMk/>
            <pc:sldMk cId="825108981" sldId="309"/>
            <ac:spMk id="258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BB398CEB-46EE-4C98-84D8-200815BDE6FC}" dt="2021-04-15T17:53:58.084" v="715" actId="20577"/>
        <pc:sldMkLst>
          <pc:docMk/>
          <pc:sldMk cId="3797554332" sldId="320"/>
        </pc:sldMkLst>
        <pc:spChg chg="mod">
          <ac:chgData name="ARTASENSI Davide (JRC-ISPRA-EXT)" userId="S::davide.artasensi@ext.ec.europa.eu::838ddd5c-7f09-405a-b99e-039d62f7de53" providerId="AD" clId="Web-{BB398CEB-46EE-4C98-84D8-200815BDE6FC}" dt="2021-04-15T17:53:58.084" v="715" actId="20577"/>
          <ac:spMkLst>
            <pc:docMk/>
            <pc:sldMk cId="3797554332" sldId="320"/>
            <ac:spMk id="258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BB398CEB-46EE-4C98-84D8-200815BDE6FC}" dt="2021-04-15T17:57:57.451" v="756" actId="20577"/>
        <pc:sldMkLst>
          <pc:docMk/>
          <pc:sldMk cId="3451760165" sldId="321"/>
        </pc:sldMkLst>
        <pc:spChg chg="mod">
          <ac:chgData name="ARTASENSI Davide (JRC-ISPRA-EXT)" userId="S::davide.artasensi@ext.ec.europa.eu::838ddd5c-7f09-405a-b99e-039d62f7de53" providerId="AD" clId="Web-{BB398CEB-46EE-4C98-84D8-200815BDE6FC}" dt="2021-04-15T17:57:57.451" v="756" actId="20577"/>
          <ac:spMkLst>
            <pc:docMk/>
            <pc:sldMk cId="3451760165" sldId="321"/>
            <ac:spMk id="258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BB398CEB-46EE-4C98-84D8-200815BDE6FC}" dt="2021-04-15T17:58:24.717" v="760" actId="20577"/>
        <pc:sldMkLst>
          <pc:docMk/>
          <pc:sldMk cId="3129537734" sldId="322"/>
        </pc:sldMkLst>
        <pc:spChg chg="mod">
          <ac:chgData name="ARTASENSI Davide (JRC-ISPRA-EXT)" userId="S::davide.artasensi@ext.ec.europa.eu::838ddd5c-7f09-405a-b99e-039d62f7de53" providerId="AD" clId="Web-{BB398CEB-46EE-4C98-84D8-200815BDE6FC}" dt="2021-04-15T17:58:24.717" v="760" actId="20577"/>
          <ac:spMkLst>
            <pc:docMk/>
            <pc:sldMk cId="3129537734" sldId="322"/>
            <ac:spMk id="258" creationId="{00000000-0000-0000-0000-000000000000}"/>
          </ac:spMkLst>
        </pc:spChg>
      </pc:sldChg>
      <pc:sldChg chg="addSp delSp modSp">
        <pc:chgData name="ARTASENSI Davide (JRC-ISPRA-EXT)" userId="S::davide.artasensi@ext.ec.europa.eu::838ddd5c-7f09-405a-b99e-039d62f7de53" providerId="AD" clId="Web-{BB398CEB-46EE-4C98-84D8-200815BDE6FC}" dt="2021-04-15T17:15:03.511" v="537" actId="14100"/>
        <pc:sldMkLst>
          <pc:docMk/>
          <pc:sldMk cId="2777276649" sldId="323"/>
        </pc:sldMkLst>
        <pc:spChg chg="add mod">
          <ac:chgData name="ARTASENSI Davide (JRC-ISPRA-EXT)" userId="S::davide.artasensi@ext.ec.europa.eu::838ddd5c-7f09-405a-b99e-039d62f7de53" providerId="AD" clId="Web-{BB398CEB-46EE-4C98-84D8-200815BDE6FC}" dt="2021-04-15T16:53:22.154" v="219" actId="1076"/>
          <ac:spMkLst>
            <pc:docMk/>
            <pc:sldMk cId="2777276649" sldId="323"/>
            <ac:spMk id="3" creationId="{EAE7E3B8-AB09-4B7E-9861-B9217AF61C63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6:53:30.936" v="221" actId="1076"/>
          <ac:spMkLst>
            <pc:docMk/>
            <pc:sldMk cId="2777276649" sldId="323"/>
            <ac:spMk id="4" creationId="{8C5A4320-3B37-4147-9FEA-04BF1621C1DC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7:07:31.470" v="432" actId="20577"/>
          <ac:spMkLst>
            <pc:docMk/>
            <pc:sldMk cId="2777276649" sldId="323"/>
            <ac:spMk id="7" creationId="{7B5FB758-5B0B-4D6C-A463-5785EA97D744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7:07:35.407" v="434" actId="20577"/>
          <ac:spMkLst>
            <pc:docMk/>
            <pc:sldMk cId="2777276649" sldId="323"/>
            <ac:spMk id="10" creationId="{1E9A0DD6-BB11-471F-98DA-409D401B1358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7:07:53.392" v="438" actId="20577"/>
          <ac:spMkLst>
            <pc:docMk/>
            <pc:sldMk cId="2777276649" sldId="323"/>
            <ac:spMk id="11" creationId="{22EB1413-181E-4943-A7B6-BE777DC31928}"/>
          </ac:spMkLst>
        </pc:spChg>
        <pc:spChg chg="add del mod">
          <ac:chgData name="ARTASENSI Davide (JRC-ISPRA-EXT)" userId="S::davide.artasensi@ext.ec.europa.eu::838ddd5c-7f09-405a-b99e-039d62f7de53" providerId="AD" clId="Web-{BB398CEB-46EE-4C98-84D8-200815BDE6FC}" dt="2021-04-15T17:06:45.156" v="419"/>
          <ac:spMkLst>
            <pc:docMk/>
            <pc:sldMk cId="2777276649" sldId="323"/>
            <ac:spMk id="12" creationId="{85D469F0-AE3B-48CD-8261-29346A4D4050}"/>
          </ac:spMkLst>
        </pc:spChg>
        <pc:spChg chg="add del mod">
          <ac:chgData name="ARTASENSI Davide (JRC-ISPRA-EXT)" userId="S::davide.artasensi@ext.ec.europa.eu::838ddd5c-7f09-405a-b99e-039d62f7de53" providerId="AD" clId="Web-{BB398CEB-46EE-4C98-84D8-200815BDE6FC}" dt="2021-04-15T17:14:33.026" v="533"/>
          <ac:spMkLst>
            <pc:docMk/>
            <pc:sldMk cId="2777276649" sldId="323"/>
            <ac:spMk id="13" creationId="{A85C98FE-CDAE-44C3-9B18-A4ADD692CB7C}"/>
          </ac:spMkLst>
        </pc:spChg>
        <pc:spChg chg="add del mod">
          <ac:chgData name="ARTASENSI Davide (JRC-ISPRA-EXT)" userId="S::davide.artasensi@ext.ec.europa.eu::838ddd5c-7f09-405a-b99e-039d62f7de53" providerId="AD" clId="Web-{BB398CEB-46EE-4C98-84D8-200815BDE6FC}" dt="2021-04-15T17:06:47.531" v="420"/>
          <ac:spMkLst>
            <pc:docMk/>
            <pc:sldMk cId="2777276649" sldId="323"/>
            <ac:spMk id="14" creationId="{8E71CCEB-029C-45D0-8CCF-3F49FAEECD3A}"/>
          </ac:spMkLst>
        </pc:spChg>
        <pc:spChg chg="add del mod">
          <ac:chgData name="ARTASENSI Davide (JRC-ISPRA-EXT)" userId="S::davide.artasensi@ext.ec.europa.eu::838ddd5c-7f09-405a-b99e-039d62f7de53" providerId="AD" clId="Web-{BB398CEB-46EE-4C98-84D8-200815BDE6FC}" dt="2021-04-15T17:07:24.923" v="431"/>
          <ac:spMkLst>
            <pc:docMk/>
            <pc:sldMk cId="2777276649" sldId="323"/>
            <ac:spMk id="15" creationId="{9B891D51-18F3-4BF7-9A6E-4010C1D0DE92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7:15:03.511" v="537" actId="14100"/>
          <ac:spMkLst>
            <pc:docMk/>
            <pc:sldMk cId="2777276649" sldId="323"/>
            <ac:spMk id="17" creationId="{369F16D6-1D0D-458E-9486-6520107A41A1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7:14:54.854" v="536" actId="14100"/>
          <ac:spMkLst>
            <pc:docMk/>
            <pc:sldMk cId="2777276649" sldId="323"/>
            <ac:spMk id="18" creationId="{AE0425DE-D73E-4C6E-BA79-FEBF539D8D39}"/>
          </ac:spMkLst>
        </pc:spChg>
        <pc:spChg chg="add del mod">
          <ac:chgData name="ARTASENSI Davide (JRC-ISPRA-EXT)" userId="S::davide.artasensi@ext.ec.europa.eu::838ddd5c-7f09-405a-b99e-039d62f7de53" providerId="AD" clId="Web-{BB398CEB-46EE-4C98-84D8-200815BDE6FC}" dt="2021-04-15T17:09:21.628" v="475"/>
          <ac:spMkLst>
            <pc:docMk/>
            <pc:sldMk cId="2777276649" sldId="323"/>
            <ac:spMk id="19" creationId="{346CEC26-F8F9-45CC-BDEB-E041CB143716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7:13:21.759" v="525" actId="1076"/>
          <ac:spMkLst>
            <pc:docMk/>
            <pc:sldMk cId="2777276649" sldId="323"/>
            <ac:spMk id="20" creationId="{C7C681FB-AA3F-4C05-B331-38FF73F5EE2A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7:14:46.604" v="535" actId="14100"/>
          <ac:spMkLst>
            <pc:docMk/>
            <pc:sldMk cId="2777276649" sldId="323"/>
            <ac:spMk id="21" creationId="{A6E89C89-10CA-4416-A45E-40C91C04A76C}"/>
          </ac:spMkLst>
        </pc:spChg>
        <pc:picChg chg="add mod">
          <ac:chgData name="ARTASENSI Davide (JRC-ISPRA-EXT)" userId="S::davide.artasensi@ext.ec.europa.eu::838ddd5c-7f09-405a-b99e-039d62f7de53" providerId="AD" clId="Web-{BB398CEB-46EE-4C98-84D8-200815BDE6FC}" dt="2021-04-15T17:06:56.750" v="424" actId="1076"/>
          <ac:picMkLst>
            <pc:docMk/>
            <pc:sldMk cId="2777276649" sldId="323"/>
            <ac:picMk id="2" creationId="{2CD34C18-26B5-4A0C-9133-F11BB8A9EA08}"/>
          </ac:picMkLst>
        </pc:picChg>
        <pc:picChg chg="add mod">
          <ac:chgData name="ARTASENSI Davide (JRC-ISPRA-EXT)" userId="S::davide.artasensi@ext.ec.europa.eu::838ddd5c-7f09-405a-b99e-039d62f7de53" providerId="AD" clId="Web-{BB398CEB-46EE-4C98-84D8-200815BDE6FC}" dt="2021-04-15T17:02:16.807" v="362"/>
          <ac:picMkLst>
            <pc:docMk/>
            <pc:sldMk cId="2777276649" sldId="323"/>
            <ac:picMk id="5" creationId="{EA40E436-4CAD-46B2-80B9-22EFD99352D7}"/>
          </ac:picMkLst>
        </pc:picChg>
        <pc:picChg chg="add mod">
          <ac:chgData name="ARTASENSI Davide (JRC-ISPRA-EXT)" userId="S::davide.artasensi@ext.ec.europa.eu::838ddd5c-7f09-405a-b99e-039d62f7de53" providerId="AD" clId="Web-{BB398CEB-46EE-4C98-84D8-200815BDE6FC}" dt="2021-04-15T17:02:00.103" v="357"/>
          <ac:picMkLst>
            <pc:docMk/>
            <pc:sldMk cId="2777276649" sldId="323"/>
            <ac:picMk id="6" creationId="{76804260-BC64-4797-9028-634CFC4CEE50}"/>
          </ac:picMkLst>
        </pc:picChg>
        <pc:picChg chg="add mod">
          <ac:chgData name="ARTASENSI Davide (JRC-ISPRA-EXT)" userId="S::davide.artasensi@ext.ec.europa.eu::838ddd5c-7f09-405a-b99e-039d62f7de53" providerId="AD" clId="Web-{BB398CEB-46EE-4C98-84D8-200815BDE6FC}" dt="2021-04-15T17:02:11.213" v="359"/>
          <ac:picMkLst>
            <pc:docMk/>
            <pc:sldMk cId="2777276649" sldId="323"/>
            <ac:picMk id="8" creationId="{979C90C2-C498-4B53-9822-EA77061866D6}"/>
          </ac:picMkLst>
        </pc:picChg>
        <pc:cxnChg chg="add del">
          <ac:chgData name="ARTASENSI Davide (JRC-ISPRA-EXT)" userId="S::davide.artasensi@ext.ec.europa.eu::838ddd5c-7f09-405a-b99e-039d62f7de53" providerId="AD" clId="Web-{BB398CEB-46EE-4C98-84D8-200815BDE6FC}" dt="2021-04-15T16:59:15.178" v="297"/>
          <ac:cxnSpMkLst>
            <pc:docMk/>
            <pc:sldMk cId="2777276649" sldId="323"/>
            <ac:cxnSpMk id="9" creationId="{BAC056B4-B3C6-4781-97BF-605B4CEEE509}"/>
          </ac:cxnSpMkLst>
        </pc:cxnChg>
      </pc:sldChg>
      <pc:sldChg chg="modSp">
        <pc:chgData name="ARTASENSI Davide (JRC-ISPRA-EXT)" userId="S::davide.artasensi@ext.ec.europa.eu::838ddd5c-7f09-405a-b99e-039d62f7de53" providerId="AD" clId="Web-{BB398CEB-46EE-4C98-84D8-200815BDE6FC}" dt="2021-04-15T17:16:52.544" v="547"/>
        <pc:sldMkLst>
          <pc:docMk/>
          <pc:sldMk cId="830388944" sldId="324"/>
        </pc:sldMkLst>
        <pc:spChg chg="mod">
          <ac:chgData name="ARTASENSI Davide (JRC-ISPRA-EXT)" userId="S::davide.artasensi@ext.ec.europa.eu::838ddd5c-7f09-405a-b99e-039d62f7de53" providerId="AD" clId="Web-{BB398CEB-46EE-4C98-84D8-200815BDE6FC}" dt="2021-04-15T17:16:24.622" v="544" actId="20577"/>
          <ac:spMkLst>
            <pc:docMk/>
            <pc:sldMk cId="830388944" sldId="324"/>
            <ac:spMk id="2" creationId="{8CD80594-5B3A-4478-8DAF-C9E72B3DEBC0}"/>
          </ac:spMkLst>
        </pc:spChg>
        <pc:spChg chg="mod">
          <ac:chgData name="ARTASENSI Davide (JRC-ISPRA-EXT)" userId="S::davide.artasensi@ext.ec.europa.eu::838ddd5c-7f09-405a-b99e-039d62f7de53" providerId="AD" clId="Web-{BB398CEB-46EE-4C98-84D8-200815BDE6FC}" dt="2021-04-15T17:16:29.153" v="545" actId="1076"/>
          <ac:spMkLst>
            <pc:docMk/>
            <pc:sldMk cId="830388944" sldId="324"/>
            <ac:spMk id="8" creationId="{B9D0AACB-CCEC-4E7D-9BDF-6D4D61B2CC3F}"/>
          </ac:spMkLst>
        </pc:spChg>
        <pc:spChg chg="mod">
          <ac:chgData name="ARTASENSI Davide (JRC-ISPRA-EXT)" userId="S::davide.artasensi@ext.ec.europa.eu::838ddd5c-7f09-405a-b99e-039d62f7de53" providerId="AD" clId="Web-{BB398CEB-46EE-4C98-84D8-200815BDE6FC}" dt="2021-04-15T17:16:52.544" v="547"/>
          <ac:spMkLst>
            <pc:docMk/>
            <pc:sldMk cId="830388944" sldId="324"/>
            <ac:spMk id="13" creationId="{D673B74D-3BE6-49F2-A7C9-27951C5283D4}"/>
          </ac:spMkLst>
        </pc:spChg>
      </pc:sldChg>
      <pc:sldChg chg="modSp">
        <pc:chgData name="ARTASENSI Davide (JRC-ISPRA-EXT)" userId="S::davide.artasensi@ext.ec.europa.eu::838ddd5c-7f09-405a-b99e-039d62f7de53" providerId="AD" clId="Web-{BB398CEB-46EE-4C98-84D8-200815BDE6FC}" dt="2021-04-15T17:59:16.828" v="766" actId="20577"/>
        <pc:sldMkLst>
          <pc:docMk/>
          <pc:sldMk cId="115789154" sldId="325"/>
        </pc:sldMkLst>
        <pc:spChg chg="mod">
          <ac:chgData name="ARTASENSI Davide (JRC-ISPRA-EXT)" userId="S::davide.artasensi@ext.ec.europa.eu::838ddd5c-7f09-405a-b99e-039d62f7de53" providerId="AD" clId="Web-{BB398CEB-46EE-4C98-84D8-200815BDE6FC}" dt="2021-04-15T17:59:16.828" v="766" actId="20577"/>
          <ac:spMkLst>
            <pc:docMk/>
            <pc:sldMk cId="115789154" sldId="325"/>
            <ac:spMk id="258" creationId="{00000000-0000-0000-0000-000000000000}"/>
          </ac:spMkLst>
        </pc:spChg>
      </pc:sldChg>
      <pc:sldChg chg="addSp delSp modSp add replId">
        <pc:chgData name="ARTASENSI Davide (JRC-ISPRA-EXT)" userId="S::davide.artasensi@ext.ec.europa.eu::838ddd5c-7f09-405a-b99e-039d62f7de53" providerId="AD" clId="Web-{BB398CEB-46EE-4C98-84D8-200815BDE6FC}" dt="2021-04-15T17:48:46.638" v="636" actId="14100"/>
        <pc:sldMkLst>
          <pc:docMk/>
          <pc:sldMk cId="230705635" sldId="326"/>
        </pc:sldMkLst>
        <pc:spChg chg="add mod">
          <ac:chgData name="ARTASENSI Davide (JRC-ISPRA-EXT)" userId="S::davide.artasensi@ext.ec.europa.eu::838ddd5c-7f09-405a-b99e-039d62f7de53" providerId="AD" clId="Web-{BB398CEB-46EE-4C98-84D8-200815BDE6FC}" dt="2021-04-15T17:48:46.638" v="636" actId="14100"/>
          <ac:spMkLst>
            <pc:docMk/>
            <pc:sldMk cId="230705635" sldId="326"/>
            <ac:spMk id="3" creationId="{03FE5484-E7AF-449D-9347-268C4B3E3074}"/>
          </ac:spMkLst>
        </pc:spChg>
        <pc:spChg chg="add del mod">
          <ac:chgData name="ARTASENSI Davide (JRC-ISPRA-EXT)" userId="S::davide.artasensi@ext.ec.europa.eu::838ddd5c-7f09-405a-b99e-039d62f7de53" providerId="AD" clId="Web-{BB398CEB-46EE-4C98-84D8-200815BDE6FC}" dt="2021-04-15T16:45:53.644" v="59"/>
          <ac:spMkLst>
            <pc:docMk/>
            <pc:sldMk cId="230705635" sldId="326"/>
            <ac:spMk id="4" creationId="{37C1F230-17A6-4A25-8A7C-0F301950357D}"/>
          </ac:spMkLst>
        </pc:spChg>
        <pc:spChg chg="add del">
          <ac:chgData name="ARTASENSI Davide (JRC-ISPRA-EXT)" userId="S::davide.artasensi@ext.ec.europa.eu::838ddd5c-7f09-405a-b99e-039d62f7de53" providerId="AD" clId="Web-{BB398CEB-46EE-4C98-84D8-200815BDE6FC}" dt="2021-04-15T16:46:06.379" v="61"/>
          <ac:spMkLst>
            <pc:docMk/>
            <pc:sldMk cId="230705635" sldId="326"/>
            <ac:spMk id="5" creationId="{3219EC86-5AF8-4E84-9C7D-5BC2BCCE247C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6:46:32.239" v="65" actId="14100"/>
          <ac:spMkLst>
            <pc:docMk/>
            <pc:sldMk cId="230705635" sldId="326"/>
            <ac:spMk id="6" creationId="{D648E496-7BAD-43C8-8BFC-3A9F09953821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6:47:34.272" v="80" actId="20577"/>
          <ac:spMkLst>
            <pc:docMk/>
            <pc:sldMk cId="230705635" sldId="326"/>
            <ac:spMk id="7" creationId="{CE696C02-FCD1-4326-9CE1-695DBA312D0D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6:47:20.131" v="74" actId="1076"/>
          <ac:spMkLst>
            <pc:docMk/>
            <pc:sldMk cId="230705635" sldId="326"/>
            <ac:spMk id="8" creationId="{CB313231-6E25-4BB2-9318-A1FF1969663C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6:46:48.942" v="69" actId="1076"/>
          <ac:spMkLst>
            <pc:docMk/>
            <pc:sldMk cId="230705635" sldId="326"/>
            <ac:spMk id="9" creationId="{889D5C2C-DD99-429C-8E21-3FDB7A3D5EE6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7:04:56.216" v="413" actId="20577"/>
          <ac:spMkLst>
            <pc:docMk/>
            <pc:sldMk cId="230705635" sldId="326"/>
            <ac:spMk id="11" creationId="{F708262A-F4C5-43D1-B771-36B6846A529A}"/>
          </ac:spMkLst>
        </pc:spChg>
        <pc:spChg chg="add mod">
          <ac:chgData name="ARTASENSI Davide (JRC-ISPRA-EXT)" userId="S::davide.artasensi@ext.ec.europa.eu::838ddd5c-7f09-405a-b99e-039d62f7de53" providerId="AD" clId="Web-{BB398CEB-46EE-4C98-84D8-200815BDE6FC}" dt="2021-04-15T16:48:40.570" v="147" actId="20577"/>
          <ac:spMkLst>
            <pc:docMk/>
            <pc:sldMk cId="230705635" sldId="326"/>
            <ac:spMk id="12" creationId="{37D47405-5C69-4D52-A216-2A4E7777DA2C}"/>
          </ac:spMkLst>
        </pc:spChg>
        <pc:picChg chg="add del mod">
          <ac:chgData name="ARTASENSI Davide (JRC-ISPRA-EXT)" userId="S::davide.artasensi@ext.ec.europa.eu::838ddd5c-7f09-405a-b99e-039d62f7de53" providerId="AD" clId="Web-{BB398CEB-46EE-4C98-84D8-200815BDE6FC}" dt="2021-04-15T16:50:14.056" v="149"/>
          <ac:picMkLst>
            <pc:docMk/>
            <pc:sldMk cId="230705635" sldId="326"/>
            <ac:picMk id="2" creationId="{4469D4F6-003F-422B-A5A1-CD70DF109F92}"/>
          </ac:picMkLst>
        </pc:picChg>
        <pc:picChg chg="add mod ord">
          <ac:chgData name="ARTASENSI Davide (JRC-ISPRA-EXT)" userId="S::davide.artasensi@ext.ec.europa.eu::838ddd5c-7f09-405a-b99e-039d62f7de53" providerId="AD" clId="Web-{BB398CEB-46EE-4C98-84D8-200815BDE6FC}" dt="2021-04-15T16:50:25.322" v="152"/>
          <ac:picMkLst>
            <pc:docMk/>
            <pc:sldMk cId="230705635" sldId="326"/>
            <ac:picMk id="10" creationId="{12D75456-4596-4119-9618-68C03C263DC1}"/>
          </ac:picMkLst>
        </pc:picChg>
      </pc:sldChg>
    </pc:docChg>
  </pc:docChgLst>
  <pc:docChgLst>
    <pc:chgData name="ARTASENSI Davide (JRC-ISPRA-EXT)" userId="S::davide.artasensi@ext.ec.europa.eu::838ddd5c-7f09-405a-b99e-039d62f7de53" providerId="AD" clId="Web-{953A6606-61C2-4F8C-B61A-067A4920E7E1}"/>
    <pc:docChg chg="modSld">
      <pc:chgData name="ARTASENSI Davide (JRC-ISPRA-EXT)" userId="S::davide.artasensi@ext.ec.europa.eu::838ddd5c-7f09-405a-b99e-039d62f7de53" providerId="AD" clId="Web-{953A6606-61C2-4F8C-B61A-067A4920E7E1}" dt="2021-04-15T07:33:19.156" v="480" actId="20577"/>
      <pc:docMkLst>
        <pc:docMk/>
      </pc:docMkLst>
      <pc:sldChg chg="modSp">
        <pc:chgData name="ARTASENSI Davide (JRC-ISPRA-EXT)" userId="S::davide.artasensi@ext.ec.europa.eu::838ddd5c-7f09-405a-b99e-039d62f7de53" providerId="AD" clId="Web-{953A6606-61C2-4F8C-B61A-067A4920E7E1}" dt="2021-04-15T07:10:52.411" v="21" actId="20577"/>
        <pc:sldMkLst>
          <pc:docMk/>
          <pc:sldMk cId="0" sldId="256"/>
        </pc:sldMkLst>
        <pc:spChg chg="mod">
          <ac:chgData name="ARTASENSI Davide (JRC-ISPRA-EXT)" userId="S::davide.artasensi@ext.ec.europa.eu::838ddd5c-7f09-405a-b99e-039d62f7de53" providerId="AD" clId="Web-{953A6606-61C2-4F8C-B61A-067A4920E7E1}" dt="2021-04-15T07:10:52.411" v="21" actId="20577"/>
          <ac:spMkLst>
            <pc:docMk/>
            <pc:sldMk cId="0" sldId="256"/>
            <ac:spMk id="115" creationId="{00000000-0000-0000-0000-000000000000}"/>
          </ac:spMkLst>
        </pc:spChg>
      </pc:sldChg>
      <pc:sldChg chg="addCm">
        <pc:chgData name="ARTASENSI Davide (JRC-ISPRA-EXT)" userId="S::davide.artasensi@ext.ec.europa.eu::838ddd5c-7f09-405a-b99e-039d62f7de53" providerId="AD" clId="Web-{953A6606-61C2-4F8C-B61A-067A4920E7E1}" dt="2021-04-15T07:14:50.041" v="22"/>
        <pc:sldMkLst>
          <pc:docMk/>
          <pc:sldMk cId="4126076702" sldId="302"/>
        </pc:sldMkLst>
      </pc:sldChg>
      <pc:sldChg chg="modSp">
        <pc:chgData name="ARTASENSI Davide (JRC-ISPRA-EXT)" userId="S::davide.artasensi@ext.ec.europa.eu::838ddd5c-7f09-405a-b99e-039d62f7de53" providerId="AD" clId="Web-{953A6606-61C2-4F8C-B61A-067A4920E7E1}" dt="2021-04-15T07:22:58.269" v="232" actId="20577"/>
        <pc:sldMkLst>
          <pc:docMk/>
          <pc:sldMk cId="825108981" sldId="309"/>
        </pc:sldMkLst>
        <pc:spChg chg="mod">
          <ac:chgData name="ARTASENSI Davide (JRC-ISPRA-EXT)" userId="S::davide.artasensi@ext.ec.europa.eu::838ddd5c-7f09-405a-b99e-039d62f7de53" providerId="AD" clId="Web-{953A6606-61C2-4F8C-B61A-067A4920E7E1}" dt="2021-04-15T07:22:58.269" v="232" actId="20577"/>
          <ac:spMkLst>
            <pc:docMk/>
            <pc:sldMk cId="825108981" sldId="309"/>
            <ac:spMk id="258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953A6606-61C2-4F8C-B61A-067A4920E7E1}" dt="2021-04-15T07:22:48.800" v="225" actId="20577"/>
        <pc:sldMkLst>
          <pc:docMk/>
          <pc:sldMk cId="3797554332" sldId="320"/>
        </pc:sldMkLst>
        <pc:spChg chg="mod">
          <ac:chgData name="ARTASENSI Davide (JRC-ISPRA-EXT)" userId="S::davide.artasensi@ext.ec.europa.eu::838ddd5c-7f09-405a-b99e-039d62f7de53" providerId="AD" clId="Web-{953A6606-61C2-4F8C-B61A-067A4920E7E1}" dt="2021-04-15T07:22:48.800" v="225" actId="20577"/>
          <ac:spMkLst>
            <pc:docMk/>
            <pc:sldMk cId="3797554332" sldId="320"/>
            <ac:spMk id="258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953A6606-61C2-4F8C-B61A-067A4920E7E1}" dt="2021-04-15T07:29:47.511" v="394" actId="20577"/>
        <pc:sldMkLst>
          <pc:docMk/>
          <pc:sldMk cId="3451760165" sldId="321"/>
        </pc:sldMkLst>
        <pc:spChg chg="mod">
          <ac:chgData name="ARTASENSI Davide (JRC-ISPRA-EXT)" userId="S::davide.artasensi@ext.ec.europa.eu::838ddd5c-7f09-405a-b99e-039d62f7de53" providerId="AD" clId="Web-{953A6606-61C2-4F8C-B61A-067A4920E7E1}" dt="2021-04-15T07:29:47.511" v="394" actId="20577"/>
          <ac:spMkLst>
            <pc:docMk/>
            <pc:sldMk cId="3451760165" sldId="321"/>
            <ac:spMk id="258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953A6606-61C2-4F8C-B61A-067A4920E7E1}" dt="2021-04-15T07:33:19.156" v="480" actId="20577"/>
        <pc:sldMkLst>
          <pc:docMk/>
          <pc:sldMk cId="3129537734" sldId="322"/>
        </pc:sldMkLst>
        <pc:spChg chg="mod">
          <ac:chgData name="ARTASENSI Davide (JRC-ISPRA-EXT)" userId="S::davide.artasensi@ext.ec.europa.eu::838ddd5c-7f09-405a-b99e-039d62f7de53" providerId="AD" clId="Web-{953A6606-61C2-4F8C-B61A-067A4920E7E1}" dt="2021-04-15T07:33:19.156" v="480" actId="20577"/>
          <ac:spMkLst>
            <pc:docMk/>
            <pc:sldMk cId="3129537734" sldId="322"/>
            <ac:spMk id="258" creationId="{00000000-0000-0000-0000-000000000000}"/>
          </ac:spMkLst>
        </pc:spChg>
      </pc:sldChg>
    </pc:docChg>
  </pc:docChgLst>
  <pc:docChgLst>
    <pc:chgData name="ARTASENSI Davide (JRC-ISPRA-EXT)" userId="S::davide.artasensi@ext.ec.europa.eu::838ddd5c-7f09-405a-b99e-039d62f7de53" providerId="AD" clId="Web-{5A345609-E2AD-48DA-B07C-847245B8C888}"/>
    <pc:docChg chg="modSld">
      <pc:chgData name="ARTASENSI Davide (JRC-ISPRA-EXT)" userId="S::davide.artasensi@ext.ec.europa.eu::838ddd5c-7f09-405a-b99e-039d62f7de53" providerId="AD" clId="Web-{5A345609-E2AD-48DA-B07C-847245B8C888}" dt="2021-04-15T15:39:10.859" v="1"/>
      <pc:docMkLst>
        <pc:docMk/>
      </pc:docMkLst>
      <pc:sldChg chg="addSp delSp">
        <pc:chgData name="ARTASENSI Davide (JRC-ISPRA-EXT)" userId="S::davide.artasensi@ext.ec.europa.eu::838ddd5c-7f09-405a-b99e-039d62f7de53" providerId="AD" clId="Web-{5A345609-E2AD-48DA-B07C-847245B8C888}" dt="2021-04-15T15:39:10.859" v="1"/>
        <pc:sldMkLst>
          <pc:docMk/>
          <pc:sldMk cId="2777276649" sldId="323"/>
        </pc:sldMkLst>
        <pc:spChg chg="add del">
          <ac:chgData name="ARTASENSI Davide (JRC-ISPRA-EXT)" userId="S::davide.artasensi@ext.ec.europa.eu::838ddd5c-7f09-405a-b99e-039d62f7de53" providerId="AD" clId="Web-{5A345609-E2AD-48DA-B07C-847245B8C888}" dt="2021-04-15T15:39:10.859" v="1"/>
          <ac:spMkLst>
            <pc:docMk/>
            <pc:sldMk cId="2777276649" sldId="323"/>
            <ac:spMk id="2" creationId="{4AC31218-3AA0-4D40-A4B7-26B27E500BA2}"/>
          </ac:spMkLst>
        </pc:spChg>
      </pc:sldChg>
    </pc:docChg>
  </pc:docChgLst>
  <pc:docChgLst>
    <pc:chgData name="FRANCIOLI Daniele (JRC-ISPRA-EXT)" userId="S::daniele.francioli@ext.ec.europa.eu::721f40ad-9057-46db-b045-3d0db74471dc" providerId="AD" clId="Web-{36DF59B9-6F4C-4E33-8C93-8BD1B4AB383C}"/>
    <pc:docChg chg="addSld delSld modSld">
      <pc:chgData name="FRANCIOLI Daniele (JRC-ISPRA-EXT)" userId="S::daniele.francioli@ext.ec.europa.eu::721f40ad-9057-46db-b045-3d0db74471dc" providerId="AD" clId="Web-{36DF59B9-6F4C-4E33-8C93-8BD1B4AB383C}" dt="2021-01-20T07:48:10.798" v="498" actId="20577"/>
      <pc:docMkLst>
        <pc:docMk/>
      </pc:docMkLst>
      <pc:sldChg chg="modSp">
        <pc:chgData name="FRANCIOLI Daniele (JRC-ISPRA-EXT)" userId="S::daniele.francioli@ext.ec.europa.eu::721f40ad-9057-46db-b045-3d0db74471dc" providerId="AD" clId="Web-{36DF59B9-6F4C-4E33-8C93-8BD1B4AB383C}" dt="2021-01-20T07:36:25.923" v="34" actId="20577"/>
        <pc:sldMkLst>
          <pc:docMk/>
          <pc:sldMk cId="0" sldId="256"/>
        </pc:sldMkLst>
        <pc:spChg chg="mod">
          <ac:chgData name="FRANCIOLI Daniele (JRC-ISPRA-EXT)" userId="S::daniele.francioli@ext.ec.europa.eu::721f40ad-9057-46db-b045-3d0db74471dc" providerId="AD" clId="Web-{36DF59B9-6F4C-4E33-8C93-8BD1B4AB383C}" dt="2021-01-20T07:36:25.923" v="34" actId="20577"/>
          <ac:spMkLst>
            <pc:docMk/>
            <pc:sldMk cId="0" sldId="256"/>
            <ac:spMk id="113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36DF59B9-6F4C-4E33-8C93-8BD1B4AB383C}" dt="2021-01-20T07:35:10.186" v="27" actId="20577"/>
          <ac:spMkLst>
            <pc:docMk/>
            <pc:sldMk cId="0" sldId="256"/>
            <ac:spMk id="115" creationId="{00000000-0000-0000-0000-000000000000}"/>
          </ac:spMkLst>
        </pc:spChg>
      </pc:sldChg>
      <pc:sldChg chg="del">
        <pc:chgData name="FRANCIOLI Daniele (JRC-ISPRA-EXT)" userId="S::daniele.francioli@ext.ec.europa.eu::721f40ad-9057-46db-b045-3d0db74471dc" providerId="AD" clId="Web-{36DF59B9-6F4C-4E33-8C93-8BD1B4AB383C}" dt="2021-01-20T07:36:28.469" v="35"/>
        <pc:sldMkLst>
          <pc:docMk/>
          <pc:sldMk cId="2696328006" sldId="295"/>
        </pc:sldMkLst>
      </pc:sldChg>
      <pc:sldChg chg="addSp modSp">
        <pc:chgData name="FRANCIOLI Daniele (JRC-ISPRA-EXT)" userId="S::daniele.francioli@ext.ec.europa.eu::721f40ad-9057-46db-b045-3d0db74471dc" providerId="AD" clId="Web-{36DF59B9-6F4C-4E33-8C93-8BD1B4AB383C}" dt="2021-01-20T07:46:07.358" v="371" actId="20577"/>
        <pc:sldMkLst>
          <pc:docMk/>
          <pc:sldMk cId="2267692679" sldId="297"/>
        </pc:sldMkLst>
        <pc:spChg chg="mod">
          <ac:chgData name="FRANCIOLI Daniele (JRC-ISPRA-EXT)" userId="S::daniele.francioli@ext.ec.europa.eu::721f40ad-9057-46db-b045-3d0db74471dc" providerId="AD" clId="Web-{36DF59B9-6F4C-4E33-8C93-8BD1B4AB383C}" dt="2021-01-20T07:39:48.677" v="87" actId="20577"/>
          <ac:spMkLst>
            <pc:docMk/>
            <pc:sldMk cId="2267692679" sldId="297"/>
            <ac:spMk id="4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36DF59B9-6F4C-4E33-8C93-8BD1B4AB383C}" dt="2021-01-20T07:46:07.358" v="371" actId="20577"/>
          <ac:spMkLst>
            <pc:docMk/>
            <pc:sldMk cId="2267692679" sldId="297"/>
            <ac:spMk id="258" creationId="{00000000-0000-0000-0000-000000000000}"/>
          </ac:spMkLst>
        </pc:spChg>
        <pc:picChg chg="add mod">
          <ac:chgData name="FRANCIOLI Daniele (JRC-ISPRA-EXT)" userId="S::daniele.francioli@ext.ec.europa.eu::721f40ad-9057-46db-b045-3d0db74471dc" providerId="AD" clId="Web-{36DF59B9-6F4C-4E33-8C93-8BD1B4AB383C}" dt="2021-01-20T07:39:36.489" v="78" actId="1076"/>
          <ac:picMkLst>
            <pc:docMk/>
            <pc:sldMk cId="2267692679" sldId="297"/>
            <ac:picMk id="6" creationId="{7E856BDB-BC2C-4E7C-8A57-3063156CBE2C}"/>
          </ac:picMkLst>
        </pc:picChg>
      </pc:sldChg>
      <pc:sldChg chg="modSp">
        <pc:chgData name="FRANCIOLI Daniele (JRC-ISPRA-EXT)" userId="S::daniele.francioli@ext.ec.europa.eu::721f40ad-9057-46db-b045-3d0db74471dc" providerId="AD" clId="Web-{36DF59B9-6F4C-4E33-8C93-8BD1B4AB383C}" dt="2021-01-20T07:38:13.269" v="47" actId="20577"/>
        <pc:sldMkLst>
          <pc:docMk/>
          <pc:sldMk cId="4126076702" sldId="302"/>
        </pc:sldMkLst>
        <pc:spChg chg="mod">
          <ac:chgData name="FRANCIOLI Daniele (JRC-ISPRA-EXT)" userId="S::daniele.francioli@ext.ec.europa.eu::721f40ad-9057-46db-b045-3d0db74471dc" providerId="AD" clId="Web-{36DF59B9-6F4C-4E33-8C93-8BD1B4AB383C}" dt="2021-01-20T07:38:13.269" v="47" actId="20577"/>
          <ac:spMkLst>
            <pc:docMk/>
            <pc:sldMk cId="4126076702" sldId="302"/>
            <ac:spMk id="258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36DF59B9-6F4C-4E33-8C93-8BD1B4AB383C}" dt="2021-01-20T07:37:13.752" v="43" actId="20577"/>
          <ac:spMkLst>
            <pc:docMk/>
            <pc:sldMk cId="4126076702" sldId="302"/>
            <ac:spMk id="259" creationId="{00000000-0000-0000-0000-000000000000}"/>
          </ac:spMkLst>
        </pc:spChg>
      </pc:sldChg>
      <pc:sldChg chg="del">
        <pc:chgData name="FRANCIOLI Daniele (JRC-ISPRA-EXT)" userId="S::daniele.francioli@ext.ec.europa.eu::721f40ad-9057-46db-b045-3d0db74471dc" providerId="AD" clId="Web-{36DF59B9-6F4C-4E33-8C93-8BD1B4AB383C}" dt="2021-01-20T07:36:29.079" v="36"/>
        <pc:sldMkLst>
          <pc:docMk/>
          <pc:sldMk cId="3152993017" sldId="303"/>
        </pc:sldMkLst>
      </pc:sldChg>
      <pc:sldChg chg="del">
        <pc:chgData name="FRANCIOLI Daniele (JRC-ISPRA-EXT)" userId="S::daniele.francioli@ext.ec.europa.eu::721f40ad-9057-46db-b045-3d0db74471dc" providerId="AD" clId="Web-{36DF59B9-6F4C-4E33-8C93-8BD1B4AB383C}" dt="2021-01-20T07:36:30.610" v="37"/>
        <pc:sldMkLst>
          <pc:docMk/>
          <pc:sldMk cId="144142556" sldId="304"/>
        </pc:sldMkLst>
      </pc:sldChg>
      <pc:sldChg chg="del">
        <pc:chgData name="FRANCIOLI Daniele (JRC-ISPRA-EXT)" userId="S::daniele.francioli@ext.ec.europa.eu::721f40ad-9057-46db-b045-3d0db74471dc" providerId="AD" clId="Web-{36DF59B9-6F4C-4E33-8C93-8BD1B4AB383C}" dt="2021-01-20T07:36:31.860" v="38"/>
        <pc:sldMkLst>
          <pc:docMk/>
          <pc:sldMk cId="2410964076" sldId="305"/>
        </pc:sldMkLst>
      </pc:sldChg>
      <pc:sldChg chg="modSp add replId">
        <pc:chgData name="FRANCIOLI Daniele (JRC-ISPRA-EXT)" userId="S::daniele.francioli@ext.ec.europa.eu::721f40ad-9057-46db-b045-3d0db74471dc" providerId="AD" clId="Web-{36DF59B9-6F4C-4E33-8C93-8BD1B4AB383C}" dt="2021-01-20T07:48:10.798" v="498" actId="20577"/>
        <pc:sldMkLst>
          <pc:docMk/>
          <pc:sldMk cId="775791365" sldId="307"/>
        </pc:sldMkLst>
        <pc:spChg chg="mod">
          <ac:chgData name="FRANCIOLI Daniele (JRC-ISPRA-EXT)" userId="S::daniele.francioli@ext.ec.europa.eu::721f40ad-9057-46db-b045-3d0db74471dc" providerId="AD" clId="Web-{36DF59B9-6F4C-4E33-8C93-8BD1B4AB383C}" dt="2021-01-20T07:48:10.798" v="498" actId="20577"/>
          <ac:spMkLst>
            <pc:docMk/>
            <pc:sldMk cId="775791365" sldId="307"/>
            <ac:spMk id="258" creationId="{00000000-0000-0000-0000-000000000000}"/>
          </ac:spMkLst>
        </pc:spChg>
        <pc:spChg chg="mod">
          <ac:chgData name="FRANCIOLI Daniele (JRC-ISPRA-EXT)" userId="S::daniele.francioli@ext.ec.europa.eu::721f40ad-9057-46db-b045-3d0db74471dc" providerId="AD" clId="Web-{36DF59B9-6F4C-4E33-8C93-8BD1B4AB383C}" dt="2021-01-20T07:40:56.897" v="89" actId="20577"/>
          <ac:spMkLst>
            <pc:docMk/>
            <pc:sldMk cId="775791365" sldId="307"/>
            <ac:spMk id="259" creationId="{00000000-0000-0000-0000-000000000000}"/>
          </ac:spMkLst>
        </pc:spChg>
      </pc:sldChg>
    </pc:docChg>
  </pc:docChgLst>
  <pc:docChgLst>
    <pc:chgData name="ARTASENSI Davide (JRC-ISPRA-EXT)" userId="S::davide.artasensi@ext.ec.europa.eu::838ddd5c-7f09-405a-b99e-039d62f7de53" providerId="AD" clId="Web-{883D95B5-BECC-4042-9CED-ED9B1CD825FD}"/>
    <pc:docChg chg="modSld">
      <pc:chgData name="ARTASENSI Davide (JRC-ISPRA-EXT)" userId="S::davide.artasensi@ext.ec.europa.eu::838ddd5c-7f09-405a-b99e-039d62f7de53" providerId="AD" clId="Web-{883D95B5-BECC-4042-9CED-ED9B1CD825FD}" dt="2021-04-16T04:40:25.600" v="27" actId="20577"/>
      <pc:docMkLst>
        <pc:docMk/>
      </pc:docMkLst>
      <pc:sldChg chg="modSp">
        <pc:chgData name="ARTASENSI Davide (JRC-ISPRA-EXT)" userId="S::davide.artasensi@ext.ec.europa.eu::838ddd5c-7f09-405a-b99e-039d62f7de53" providerId="AD" clId="Web-{883D95B5-BECC-4042-9CED-ED9B1CD825FD}" dt="2021-04-16T04:40:25.600" v="27" actId="20577"/>
        <pc:sldMkLst>
          <pc:docMk/>
          <pc:sldMk cId="3797554332" sldId="320"/>
        </pc:sldMkLst>
        <pc:spChg chg="mod">
          <ac:chgData name="ARTASENSI Davide (JRC-ISPRA-EXT)" userId="S::davide.artasensi@ext.ec.europa.eu::838ddd5c-7f09-405a-b99e-039d62f7de53" providerId="AD" clId="Web-{883D95B5-BECC-4042-9CED-ED9B1CD825FD}" dt="2021-04-16T04:40:25.600" v="27" actId="20577"/>
          <ac:spMkLst>
            <pc:docMk/>
            <pc:sldMk cId="3797554332" sldId="320"/>
            <ac:spMk id="258" creationId="{00000000-0000-0000-0000-000000000000}"/>
          </ac:spMkLst>
        </pc:spChg>
      </pc:sldChg>
    </pc:docChg>
  </pc:docChgLst>
  <pc:docChgLst>
    <pc:chgData name="ARTASENSI Davide (JRC-ISPRA-EXT)" userId="S::davide.artasensi@ext.ec.europa.eu::838ddd5c-7f09-405a-b99e-039d62f7de53" providerId="AD" clId="Web-{F152A289-757F-4EDF-96CC-004FB57B7A70}"/>
    <pc:docChg chg="modSld">
      <pc:chgData name="ARTASENSI Davide (JRC-ISPRA-EXT)" userId="S::davide.artasensi@ext.ec.europa.eu::838ddd5c-7f09-405a-b99e-039d62f7de53" providerId="AD" clId="Web-{F152A289-757F-4EDF-96CC-004FB57B7A70}" dt="2021-04-09T06:05:47.467" v="16" actId="20577"/>
      <pc:docMkLst>
        <pc:docMk/>
      </pc:docMkLst>
      <pc:sldChg chg="modSp">
        <pc:chgData name="ARTASENSI Davide (JRC-ISPRA-EXT)" userId="S::davide.artasensi@ext.ec.europa.eu::838ddd5c-7f09-405a-b99e-039d62f7de53" providerId="AD" clId="Web-{F152A289-757F-4EDF-96CC-004FB57B7A70}" dt="2021-04-09T06:05:47.467" v="16" actId="20577"/>
        <pc:sldMkLst>
          <pc:docMk/>
          <pc:sldMk cId="2715525505" sldId="311"/>
        </pc:sldMkLst>
        <pc:spChg chg="mod">
          <ac:chgData name="ARTASENSI Davide (JRC-ISPRA-EXT)" userId="S::davide.artasensi@ext.ec.europa.eu::838ddd5c-7f09-405a-b99e-039d62f7de53" providerId="AD" clId="Web-{F152A289-757F-4EDF-96CC-004FB57B7A70}" dt="2021-04-09T06:05:47.467" v="16" actId="20577"/>
          <ac:spMkLst>
            <pc:docMk/>
            <pc:sldMk cId="2715525505" sldId="311"/>
            <ac:spMk id="7" creationId="{00000000-0000-0000-0000-000000000000}"/>
          </ac:spMkLst>
        </pc:spChg>
      </pc:sldChg>
      <pc:sldChg chg="modSp">
        <pc:chgData name="ARTASENSI Davide (JRC-ISPRA-EXT)" userId="S::davide.artasensi@ext.ec.europa.eu::838ddd5c-7f09-405a-b99e-039d62f7de53" providerId="AD" clId="Web-{F152A289-757F-4EDF-96CC-004FB57B7A70}" dt="2021-04-09T06:04:00.399" v="12" actId="20577"/>
        <pc:sldMkLst>
          <pc:docMk/>
          <pc:sldMk cId="2811417324" sldId="319"/>
        </pc:sldMkLst>
        <pc:spChg chg="mod">
          <ac:chgData name="ARTASENSI Davide (JRC-ISPRA-EXT)" userId="S::davide.artasensi@ext.ec.europa.eu::838ddd5c-7f09-405a-b99e-039d62f7de53" providerId="AD" clId="Web-{F152A289-757F-4EDF-96CC-004FB57B7A70}" dt="2021-04-09T06:04:00.399" v="12" actId="20577"/>
          <ac:spMkLst>
            <pc:docMk/>
            <pc:sldMk cId="2811417324" sldId="319"/>
            <ac:spMk id="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0" name="Google Shape;110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800"/>
              <a:buFont typeface="Calibri"/>
              <a:buNone/>
            </a:pPr>
            <a:endParaRPr sz="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" name="Google Shape;111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517918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26098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8" name="Google Shape;318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19" name="Google Shape;319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0" name="Google Shape;320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9" name="Google Shape;329;p2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Delete/update as appropriate</a:t>
            </a:r>
            <a:endParaRPr dirty="0"/>
          </a:p>
        </p:txBody>
      </p:sp>
      <p:sp>
        <p:nvSpPr>
          <p:cNvPr id="330" name="Google Shape;330;p2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13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GB" sz="1200" noProof="0" dirty="0"/>
              <a:t>Central INSPIRE components are essential for the implementation and evolution of the INSPIRE infrastructure</a:t>
            </a:r>
            <a:r>
              <a:rPr lang="en-GB" sz="1200" dirty="0"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 </a:t>
            </a:r>
            <a:r>
              <a:rPr lang="en-GB" sz="1200" dirty="0">
                <a:extLst>
                  <a:ext uri="http://customooxmlschemas.google.com/">
                    <go:slidesCustomData xmlns:lc="http://schemas.openxmlformats.org/drawingml/2006/lockedCanvas"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and their l</a:t>
            </a:r>
            <a:r>
              <a:rPr lang="en-GB" sz="1200" noProof="0" dirty="0" err="1"/>
              <a:t>ong</a:t>
            </a:r>
            <a:r>
              <a:rPr lang="en-GB" sz="1200" noProof="0" dirty="0"/>
              <a:t>-term sustainability should be ensured, also considering the emerging political priorities (Green Deal data space and GreenData4all in particular)</a:t>
            </a: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GB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Scope: do we want to do less than what we are currently</a:t>
            </a:r>
            <a:r>
              <a:rPr lang="en-GB" baseline="0" dirty="0"/>
              <a:t> doing, or more? Is the tool supposed to have active development (new features) or only maintenance?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aseline="0" dirty="0"/>
              <a:t>Hosting: where do we want the tool to be hosted: JRC servers, Commission cloud, third-party cloud, </a:t>
            </a:r>
            <a:r>
              <a:rPr lang="en-GB" baseline="0" dirty="0" err="1"/>
              <a:t>etc</a:t>
            </a:r>
            <a:endParaRPr lang="en-GB" baseline="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aseline="0" dirty="0"/>
              <a:t>Governance approach: who will be involved in the governance of the tool?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aseline="0" dirty="0"/>
              <a:t>Helpdesk management: where to host it? Which technology to use?</a:t>
            </a: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9081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021914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23721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07158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66016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76331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633559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5" name="Google Shape;255;p1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256" name="Google Shape;256;p1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2465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">
  <p:cSld name="Cover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3"/>
          <p:cNvSpPr/>
          <p:nvPr/>
        </p:nvSpPr>
        <p:spPr>
          <a:xfrm>
            <a:off x="0" y="1073101"/>
            <a:ext cx="12192000" cy="57849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p23"/>
          <p:cNvSpPr txBox="1"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5" name="Google Shape;15;p23"/>
          <p:cNvCxnSpPr/>
          <p:nvPr/>
        </p:nvCxnSpPr>
        <p:spPr>
          <a:xfrm>
            <a:off x="838200" y="1978925"/>
            <a:ext cx="0" cy="4879075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" name="Google Shape;16;p23"/>
          <p:cNvSpPr txBox="1"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23"/>
          <p:cNvSpPr txBox="1">
            <a:spLocks noGrp="1"/>
          </p:cNvSpPr>
          <p:nvPr>
            <p:ph type="body" idx="2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200"/>
              <a:buFont typeface="Arial"/>
              <a:buNone/>
              <a:defRPr sz="2200" b="0" i="1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8" name="Google Shape;18;p23" descr="Footer.jp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747221" y="6390001"/>
            <a:ext cx="697559" cy="46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23" descr="EC-JRC-logo_vertical_EN_pos_transparent-background.png"/>
          <p:cNvPicPr preferRelativeResize="0"/>
          <p:nvPr/>
        </p:nvPicPr>
        <p:blipFill rotWithShape="1">
          <a:blip r:embed="rId3">
            <a:alphaModFix/>
          </a:blip>
          <a:srcRect l="3733" t="5039" r="4158" b="4382"/>
          <a:stretch/>
        </p:blipFill>
        <p:spPr>
          <a:xfrm>
            <a:off x="5373779" y="264907"/>
            <a:ext cx="1674947" cy="115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_photo">
  <p:cSld name="Title_photo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32"/>
          <p:cNvSpPr>
            <a:spLocks noGrp="1"/>
          </p:cNvSpPr>
          <p:nvPr>
            <p:ph type="pic" idx="2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" name="Google Shape;66;p32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67" name="Google Shape;67;p32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 Slide">
  <p:cSld name="Quote Slide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33"/>
          <p:cNvSpPr>
            <a:spLocks noGrp="1"/>
          </p:cNvSpPr>
          <p:nvPr>
            <p:ph type="pic" idx="2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" name="Google Shape;70;p33"/>
          <p:cNvSpPr/>
          <p:nvPr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1" name="Google Shape;71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1127615" y="743802"/>
            <a:ext cx="544923" cy="544923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33"/>
          <p:cNvSpPr txBox="1">
            <a:spLocks noGrp="1"/>
          </p:cNvSpPr>
          <p:nvPr>
            <p:ph type="body"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360000" tIns="360000" rIns="360000" bIns="360000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1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and Content (half page)">
  <p:cSld name="Picture and Content (half page)"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4"/>
          <p:cNvSpPr txBox="1">
            <a:spLocks noGrp="1"/>
          </p:cNvSpPr>
          <p:nvPr>
            <p:ph type="body"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5" name="Google Shape;75;p34"/>
          <p:cNvSpPr txBox="1">
            <a:spLocks noGrp="1"/>
          </p:cNvSpPr>
          <p:nvPr>
            <p:ph type="sldNum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spcBef>
                <a:spcPts val="0"/>
              </a:spcBef>
              <a:buNone/>
              <a:defRPr/>
            </a:lvl1pPr>
            <a:lvl2pPr marL="0" lvl="1" indent="0" algn="l">
              <a:spcBef>
                <a:spcPts val="0"/>
              </a:spcBef>
              <a:buNone/>
              <a:defRPr/>
            </a:lvl2pPr>
            <a:lvl3pPr marL="0" lvl="2" indent="0" algn="l">
              <a:spcBef>
                <a:spcPts val="0"/>
              </a:spcBef>
              <a:buNone/>
              <a:defRPr/>
            </a:lvl3pPr>
            <a:lvl4pPr marL="0" lvl="3" indent="0" algn="l">
              <a:spcBef>
                <a:spcPts val="0"/>
              </a:spcBef>
              <a:buNone/>
              <a:defRPr/>
            </a:lvl4pPr>
            <a:lvl5pPr marL="0" lvl="4" indent="0" algn="l">
              <a:spcBef>
                <a:spcPts val="0"/>
              </a:spcBef>
              <a:buNone/>
              <a:defRPr/>
            </a:lvl5pPr>
            <a:lvl6pPr marL="0" lvl="5" indent="0" algn="l">
              <a:spcBef>
                <a:spcPts val="0"/>
              </a:spcBef>
              <a:buNone/>
              <a:defRPr/>
            </a:lvl6pPr>
            <a:lvl7pPr marL="0" lvl="6" indent="0" algn="l">
              <a:spcBef>
                <a:spcPts val="0"/>
              </a:spcBef>
              <a:buNone/>
              <a:defRPr/>
            </a:lvl7pPr>
            <a:lvl8pPr marL="0" lvl="7" indent="0" algn="l">
              <a:spcBef>
                <a:spcPts val="0"/>
              </a:spcBef>
              <a:buNone/>
              <a:defRPr/>
            </a:lvl8pPr>
            <a:lvl9pPr marL="0" lvl="8" indent="0" algn="l">
              <a:spcBef>
                <a:spcPts val="0"/>
              </a:spcBef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6" name="Google Shape;76;p34"/>
          <p:cNvSpPr txBox="1"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7" name="Google Shape;77;p34"/>
          <p:cNvSpPr>
            <a:spLocks noGrp="1"/>
          </p:cNvSpPr>
          <p:nvPr>
            <p:ph type="pic" idx="2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Horizontal Picture and Content">
  <p:cSld name="Horizontal Picture and Conten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5"/>
          <p:cNvSpPr>
            <a:spLocks noGrp="1"/>
          </p:cNvSpPr>
          <p:nvPr>
            <p:ph type="pic" idx="2"/>
          </p:nvPr>
        </p:nvSpPr>
        <p:spPr>
          <a:xfrm>
            <a:off x="-63280" y="-62165"/>
            <a:ext cx="12318561" cy="3468939"/>
          </a:xfrm>
          <a:prstGeom prst="rect">
            <a:avLst/>
          </a:prstGeom>
          <a:solidFill>
            <a:schemeClr val="lt2"/>
          </a:solidFill>
          <a:ln w="2857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" name="Google Shape;80;p35"/>
          <p:cNvSpPr txBox="1"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1" name="Google Shape;81;p35"/>
          <p:cNvSpPr txBox="1">
            <a:spLocks noGrp="1"/>
          </p:cNvSpPr>
          <p:nvPr>
            <p:ph type="body" idx="1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 images">
  <p:cSld name="3 images"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36"/>
          <p:cNvSpPr>
            <a:spLocks noGrp="1"/>
          </p:cNvSpPr>
          <p:nvPr>
            <p:ph type="pic" idx="2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4" name="Google Shape;84;p36"/>
          <p:cNvSpPr>
            <a:spLocks noGrp="1"/>
          </p:cNvSpPr>
          <p:nvPr>
            <p:ph type="pic" idx="3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5" name="Google Shape;85;p36"/>
          <p:cNvSpPr>
            <a:spLocks noGrp="1"/>
          </p:cNvSpPr>
          <p:nvPr>
            <p:ph type="pic" idx="4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6" name="Google Shape;86;p36"/>
          <p:cNvSpPr txBox="1">
            <a:spLocks noGrp="1"/>
          </p:cNvSpPr>
          <p:nvPr>
            <p:ph type="body" idx="1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7" name="Google Shape;87;p36"/>
          <p:cNvSpPr txBox="1">
            <a:spLocks noGrp="1"/>
          </p:cNvSpPr>
          <p:nvPr>
            <p:ph type="body" idx="5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8" name="Google Shape;88;p36"/>
          <p:cNvSpPr txBox="1">
            <a:spLocks noGrp="1"/>
          </p:cNvSpPr>
          <p:nvPr>
            <p:ph type="body" idx="6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36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90" name="Google Shape;90;p36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 images">
  <p:cSld name="4 images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7"/>
          <p:cNvSpPr>
            <a:spLocks noGrp="1"/>
          </p:cNvSpPr>
          <p:nvPr>
            <p:ph type="pic" idx="2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37"/>
          <p:cNvSpPr>
            <a:spLocks noGrp="1"/>
          </p:cNvSpPr>
          <p:nvPr>
            <p:ph type="pic" idx="3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4" name="Google Shape;94;p37"/>
          <p:cNvSpPr>
            <a:spLocks noGrp="1"/>
          </p:cNvSpPr>
          <p:nvPr>
            <p:ph type="pic" idx="4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37"/>
          <p:cNvSpPr txBox="1">
            <a:spLocks noGrp="1"/>
          </p:cNvSpPr>
          <p:nvPr>
            <p:ph type="body" idx="1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37"/>
          <p:cNvSpPr txBox="1">
            <a:spLocks noGrp="1"/>
          </p:cNvSpPr>
          <p:nvPr>
            <p:ph type="body" idx="5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7" name="Google Shape;97;p37"/>
          <p:cNvSpPr>
            <a:spLocks noGrp="1"/>
          </p:cNvSpPr>
          <p:nvPr>
            <p:ph type="pic" idx="6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8" name="Google Shape;98;p37"/>
          <p:cNvSpPr txBox="1">
            <a:spLocks noGrp="1"/>
          </p:cNvSpPr>
          <p:nvPr>
            <p:ph type="body" idx="7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9" name="Google Shape;99;p37"/>
          <p:cNvSpPr txBox="1">
            <a:spLocks noGrp="1"/>
          </p:cNvSpPr>
          <p:nvPr>
            <p:ph type="body" idx="8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00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0" name="Google Shape;100;p37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101" name="Google Shape;101;p37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2)">
  <p:cSld name="Last slide (option 2)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39"/>
          <p:cNvSpPr/>
          <p:nvPr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5" name="Google Shape;105;p39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06" name="Google Shape;106;p39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7" name="Google Shape;107;p39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>
  <p:cSld name="Title and Content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24"/>
          <p:cNvSpPr txBox="1">
            <a:spLocks noGrp="1"/>
          </p:cNvSpPr>
          <p:nvPr>
            <p:ph type="body"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22" name="Google Shape;22;p24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3" name="Google Shape;23;p24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Last slide (option 1)">
  <p:cSld name="Last slide (option 1)"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5"/>
          <p:cNvSpPr/>
          <p:nvPr/>
        </p:nvSpPr>
        <p:spPr>
          <a:xfrm>
            <a:off x="0" y="1"/>
            <a:ext cx="12192000" cy="3430587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5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  <a:defRPr sz="6000" b="0" i="0" u="none" strike="noStrike" cap="none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cxnSp>
        <p:nvCxnSpPr>
          <p:cNvPr id="27" name="Google Shape;27;p25"/>
          <p:cNvCxnSpPr/>
          <p:nvPr/>
        </p:nvCxnSpPr>
        <p:spPr>
          <a:xfrm>
            <a:off x="838200" y="0"/>
            <a:ext cx="0" cy="2362711"/>
          </a:xfrm>
          <a:prstGeom prst="straightConnector1">
            <a:avLst/>
          </a:prstGeom>
          <a:noFill/>
          <a:ln w="28575" cap="flat" cmpd="sng">
            <a:solidFill>
              <a:srgbClr val="F8CC29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8" name="Google Shape;28;p25"/>
          <p:cNvSpPr txBox="1"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7F7F7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1)" type="title">
  <p:cSld name="TITL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26"/>
          <p:cNvSpPr/>
          <p:nvPr/>
        </p:nvSpPr>
        <p:spPr>
          <a:xfrm>
            <a:off x="0" y="1"/>
            <a:ext cx="12192000" cy="6858000"/>
          </a:xfrm>
          <a:prstGeom prst="rect">
            <a:avLst/>
          </a:prstGeom>
          <a:gradFill>
            <a:gsLst>
              <a:gs pos="0">
                <a:srgbClr val="0D6CB4"/>
              </a:gs>
              <a:gs pos="47000">
                <a:srgbClr val="0D6CB4"/>
              </a:gs>
              <a:gs pos="77000">
                <a:srgbClr val="227DC1"/>
              </a:gs>
              <a:gs pos="100000">
                <a:schemeClr val="accent2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accent4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Google Shape;31;p26"/>
          <p:cNvSpPr txBox="1"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D129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FFD129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2" name="Google Shape;32;p26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3" name="Google Shape;33;p26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FFD129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34" name="Google Shape;34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hapter cover (option 2)">
  <p:cSld name="Chapter cover (option 2)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7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174B0"/>
              </a:buClr>
              <a:buSzPts val="6000"/>
              <a:buFont typeface="Arial"/>
              <a:buNone/>
              <a:defRPr sz="6000" b="0" i="0" u="none" strike="noStrike" cap="none">
                <a:solidFill>
                  <a:srgbClr val="2174B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38" name="Google Shape;38;p27"/>
          <p:cNvSpPr txBox="1"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39" name="Google Shape;39;p27"/>
          <p:cNvCxnSpPr/>
          <p:nvPr/>
        </p:nvCxnSpPr>
        <p:spPr>
          <a:xfrm>
            <a:off x="838200" y="0"/>
            <a:ext cx="0" cy="3478213"/>
          </a:xfrm>
          <a:prstGeom prst="straightConnector1">
            <a:avLst/>
          </a:prstGeom>
          <a:noFill/>
          <a:ln w="28575" cap="flat" cmpd="sng">
            <a:solidFill>
              <a:srgbClr val="2174B0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40" name="Google Shape;40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9945929" y="6193922"/>
            <a:ext cx="1718512" cy="4511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and Object">
  <p:cSld name="Content and Objec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28"/>
          <p:cNvSpPr txBox="1">
            <a:spLocks noGrp="1"/>
          </p:cNvSpPr>
          <p:nvPr>
            <p:ph type="body" idx="1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3" name="Google Shape;43;p28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4" name="Google Shape;44;p28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5" name="Google Shape;45;p28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2 columns">
  <p:cSld name="Content - 2 columns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29"/>
          <p:cNvSpPr txBox="1">
            <a:spLocks noGrp="1"/>
          </p:cNvSpPr>
          <p:nvPr>
            <p:ph type="body" idx="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8" name="Google Shape;48;p29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49" name="Google Shape;49;p29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50" name="Google Shape;50;p29"/>
          <p:cNvSpPr txBox="1">
            <a:spLocks noGrp="1"/>
          </p:cNvSpPr>
          <p:nvPr>
            <p:ph type="body" idx="2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- 3 columns">
  <p:cSld name="Content - 3 columns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30"/>
          <p:cNvSpPr txBox="1">
            <a:spLocks noGrp="1"/>
          </p:cNvSpPr>
          <p:nvPr>
            <p:ph type="body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3" name="Google Shape;53;p30"/>
          <p:cNvSpPr txBox="1">
            <a:spLocks noGrp="1"/>
          </p:cNvSpPr>
          <p:nvPr>
            <p:ph type="body" idx="2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30"/>
          <p:cNvSpPr txBox="1">
            <a:spLocks noGrp="1"/>
          </p:cNvSpPr>
          <p:nvPr>
            <p:ph type="body" idx="3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5" name="Google Shape;55;p30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56" name="Google Shape;56;p30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>
  <p:cSld name="Comparison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31"/>
          <p:cNvSpPr txBox="1"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" name="Google Shape;59;p31"/>
          <p:cNvSpPr txBox="1">
            <a:spLocks noGrp="1"/>
          </p:cNvSpPr>
          <p:nvPr>
            <p:ph type="body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" name="Google Shape;60;p31"/>
          <p:cNvSpPr txBox="1">
            <a:spLocks noGrp="1"/>
          </p:cNvSpPr>
          <p:nvPr>
            <p:ph type="body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B91C5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accent2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2000"/>
              <a:buFont typeface="Arial"/>
              <a:buNone/>
              <a:defRPr sz="20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rgbClr val="2B91C5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" name="Google Shape;61;p31"/>
          <p:cNvSpPr txBox="1">
            <a:spLocks noGrp="1"/>
          </p:cNvSpPr>
          <p:nvPr>
            <p:ph type="body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556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29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302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accent5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62" name="Google Shape;62;p31"/>
          <p:cNvCxnSpPr/>
          <p:nvPr/>
        </p:nvCxnSpPr>
        <p:spPr>
          <a:xfrm flipH="1">
            <a:off x="838201" y="0"/>
            <a:ext cx="1" cy="1365250"/>
          </a:xfrm>
          <a:prstGeom prst="straightConnector1">
            <a:avLst/>
          </a:prstGeom>
          <a:noFill/>
          <a:ln w="28575" cap="flat" cmpd="sng">
            <a:solidFill>
              <a:schemeClr val="accent5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3" name="Google Shape;63;p3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  <a:defRPr sz="3800" b="0" i="0" u="none" strike="noStrike" cap="non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22" descr="EC-JRC-logo_horizontal_EN_pos_transparent-background.png"/>
          <p:cNvPicPr preferRelativeResize="0"/>
          <p:nvPr/>
        </p:nvPicPr>
        <p:blipFill rotWithShape="1">
          <a:blip r:embed="rId19">
            <a:alphaModFix/>
          </a:blip>
          <a:srcRect l="6902" t="10944" r="6668" b="9112"/>
          <a:stretch/>
        </p:blipFill>
        <p:spPr>
          <a:xfrm>
            <a:off x="9945929" y="6177847"/>
            <a:ext cx="1727997" cy="467228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22"/>
          <p:cNvSpPr txBox="1">
            <a:spLocks noGrp="1"/>
          </p:cNvSpPr>
          <p:nvPr>
            <p:ph type="sldNum" idx="12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spcBef>
                <a:spcPts val="0"/>
              </a:spcBef>
              <a:buNone/>
              <a:defRPr sz="1200" b="0" i="0" u="none" strike="noStrike" cap="none">
                <a:solidFill>
                  <a:srgbClr val="949494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creativecommons.org/licenses/by/4.0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sv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svg"/><Relationship Id="rId4" Type="http://schemas.openxmlformats.org/officeDocument/2006/relationships/image" Target="../media/image8.png"/><Relationship Id="rId9" Type="http://schemas.openxmlformats.org/officeDocument/2006/relationships/image" Target="../media/image1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ebgate.ec.europa.eu/fpfis/wikis/display/InspireMIG/Action+2.3+Simplification+of+INSPIRE+implementation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svg"/><Relationship Id="rId13" Type="http://schemas.openxmlformats.org/officeDocument/2006/relationships/image" Target="../media/image29.png"/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12" Type="http://schemas.openxmlformats.org/officeDocument/2006/relationships/image" Target="../media/image28.sv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11" Type="http://schemas.openxmlformats.org/officeDocument/2006/relationships/image" Target="../media/image27.png"/><Relationship Id="rId5" Type="http://schemas.openxmlformats.org/officeDocument/2006/relationships/image" Target="../media/image21.png"/><Relationship Id="rId10" Type="http://schemas.openxmlformats.org/officeDocument/2006/relationships/image" Target="../media/image26.svg"/><Relationship Id="rId4" Type="http://schemas.openxmlformats.org/officeDocument/2006/relationships/image" Target="../media/image20.svg"/><Relationship Id="rId9" Type="http://schemas.openxmlformats.org/officeDocument/2006/relationships/image" Target="../media/image25.png"/><Relationship Id="rId14" Type="http://schemas.openxmlformats.org/officeDocument/2006/relationships/image" Target="../media/image30.sv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1"/>
          <p:cNvSpPr txBox="1">
            <a:spLocks noGrp="1"/>
          </p:cNvSpPr>
          <p:nvPr>
            <p:ph type="ctrTitle"/>
          </p:nvPr>
        </p:nvSpPr>
        <p:spPr>
          <a:xfrm>
            <a:off x="1071349" y="2097080"/>
            <a:ext cx="11030299" cy="27394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5400" b="1" dirty="0"/>
              <a:t>INSPIRE Harmonized Data set,</a:t>
            </a:r>
            <a:br>
              <a:rPr lang="en-US" sz="5400" b="1" dirty="0"/>
            </a:br>
            <a:r>
              <a:rPr lang="en-US" sz="5400" b="1" dirty="0"/>
              <a:t>their impact on Indicators and viable solutions</a:t>
            </a:r>
          </a:p>
        </p:txBody>
      </p:sp>
      <p:sp>
        <p:nvSpPr>
          <p:cNvPr id="114" name="Google Shape;114;p1"/>
          <p:cNvSpPr txBox="1">
            <a:spLocks noGrp="1"/>
          </p:cNvSpPr>
          <p:nvPr>
            <p:ph type="subTitle" idx="1"/>
          </p:nvPr>
        </p:nvSpPr>
        <p:spPr>
          <a:xfrm>
            <a:off x="1136073" y="5059042"/>
            <a:ext cx="9744363" cy="89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buSzPts val="2300"/>
            </a:pPr>
            <a:r>
              <a:rPr lang="en-US" sz="2400" b="1" dirty="0"/>
              <a:t>Davide </a:t>
            </a:r>
            <a:r>
              <a:rPr lang="en-US" sz="2400" b="1" dirty="0" err="1"/>
              <a:t>Artasensi</a:t>
            </a:r>
            <a:r>
              <a:rPr lang="en-US" sz="2400" b="1" dirty="0"/>
              <a:t>, Marco </a:t>
            </a:r>
            <a:r>
              <a:rPr lang="en-US" sz="2400" b="1" dirty="0" err="1"/>
              <a:t>Minghini</a:t>
            </a:r>
            <a:r>
              <a:rPr lang="en-US" sz="2400" b="1" dirty="0"/>
              <a:t>, Alexander </a:t>
            </a:r>
            <a:r>
              <a:rPr lang="en-US" sz="2400" b="1" dirty="0" err="1"/>
              <a:t>Kotsev</a:t>
            </a:r>
            <a:endParaRPr sz="2400" b="1" dirty="0" err="1"/>
          </a:p>
        </p:txBody>
      </p:sp>
      <p:sp>
        <p:nvSpPr>
          <p:cNvPr id="115" name="Google Shape;115;p1"/>
          <p:cNvSpPr txBox="1">
            <a:spLocks noGrp="1"/>
          </p:cNvSpPr>
          <p:nvPr>
            <p:ph type="body" idx="2"/>
          </p:nvPr>
        </p:nvSpPr>
        <p:spPr>
          <a:xfrm>
            <a:off x="2241050" y="5857998"/>
            <a:ext cx="9532800" cy="4563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/>
              <a:t>65th MIG-T meeting – April 15/16, 2021</a:t>
            </a:r>
          </a:p>
          <a:p>
            <a:pPr marL="0" indent="0">
              <a:spcBef>
                <a:spcPts val="800"/>
              </a:spcBef>
            </a:pPr>
            <a:endParaRPr lang="en-US" dirty="0"/>
          </a:p>
        </p:txBody>
      </p:sp>
      <p:pic>
        <p:nvPicPr>
          <p:cNvPr id="116" name="Google Shape;116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142377" y="6480031"/>
            <a:ext cx="1023496" cy="3580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251523"/>
            <a:ext cx="11224847" cy="542124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bg2"/>
                </a:solidFill>
              </a:rPr>
              <a:t>Solution (1) should be the preferred way</a:t>
            </a:r>
            <a:r>
              <a:rPr lang="en-GB" dirty="0"/>
              <a:t>, that unifies the national approach on data (intended as original raw dataset) together with the INSPIRE spec. standards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(</a:t>
            </a:r>
            <a:r>
              <a:rPr lang="en-GB" dirty="0">
                <a:solidFill>
                  <a:srgbClr val="FF0000"/>
                </a:solidFill>
              </a:rPr>
              <a:t>still TBD</a:t>
            </a:r>
            <a:r>
              <a:rPr lang="en-GB" dirty="0"/>
              <a:t>) MIWP2.3.2 Data simplification subgroup activity: we can include the definition where the Resource Locator shall express this distinction through a </a:t>
            </a:r>
            <a:r>
              <a:rPr lang="en-GB" dirty="0" err="1"/>
              <a:t>codelist</a:t>
            </a:r>
            <a:r>
              <a:rPr lang="en-GB" dirty="0"/>
              <a:t>, or a combination of conditions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bg2"/>
                </a:solidFill>
              </a:rPr>
              <a:t>Solution (2)</a:t>
            </a:r>
            <a:r>
              <a:rPr lang="en-GB" dirty="0"/>
              <a:t>, whereas technologically feasible, </a:t>
            </a:r>
            <a:r>
              <a:rPr lang="en-GB" dirty="0">
                <a:solidFill>
                  <a:schemeClr val="bg2"/>
                </a:solidFill>
              </a:rPr>
              <a:t>requires additional work and agreements</a:t>
            </a:r>
            <a:r>
              <a:rPr lang="en-GB" dirty="0"/>
              <a:t> on both sides (MS and JRC Geoportal)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bg2"/>
                </a:solidFill>
              </a:rPr>
              <a:t>Solution (3)</a:t>
            </a:r>
            <a:r>
              <a:rPr lang="en-GB" dirty="0"/>
              <a:t>, even if more practical, would hide the accessibility of "as-is" data and it also </a:t>
            </a:r>
            <a:r>
              <a:rPr lang="en-GB" dirty="0">
                <a:solidFill>
                  <a:schemeClr val="bg2"/>
                </a:solidFill>
              </a:rPr>
              <a:t>goes against the data sharing purposes of INSPIRE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Both solution (1) and (3) have a minimal/zero impact on the current Geoportal and M&amp;R workflow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endParaRPr lang="en-GB" dirty="0"/>
          </a:p>
        </p:txBody>
      </p:sp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968729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r>
              <a:rPr lang="en-GB" sz="4000" b="1" dirty="0"/>
              <a:t>Preliminary evaluation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5377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751586"/>
            <a:ext cx="11224847" cy="43814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800" dirty="0"/>
              <a:t>Test all three proposed approaches, with current technologies, on various scenarios, towards pilot prototypes</a:t>
            </a:r>
            <a:endParaRPr lang="en-US" sz="28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800" dirty="0"/>
              <a:t>Agreement on one single approach</a:t>
            </a:r>
          </a:p>
          <a:p>
            <a:pPr marL="800100" lvl="1"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Follow-up discussion on the Helpdesk? (GitHub)</a:t>
            </a:r>
          </a:p>
          <a:p>
            <a:pPr marL="800100" lvl="1">
              <a:spcBef>
                <a:spcPts val="600"/>
              </a:spcBef>
              <a:spcAft>
                <a:spcPts val="600"/>
              </a:spcAft>
            </a:pPr>
            <a:r>
              <a:rPr lang="en-GB" sz="2400" dirty="0"/>
              <a:t>Address this as part of the MIWP 2.3.2 subgroup activity?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800" dirty="0"/>
              <a:t>Implementation at national level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endParaRPr lang="en-GB" sz="2800" dirty="0"/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endParaRPr lang="en-GB" sz="2800" dirty="0"/>
          </a:p>
        </p:txBody>
      </p:sp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968729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r>
              <a:rPr lang="en-GB" sz="4000" b="1" dirty="0"/>
              <a:t>Next steps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891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20"/>
          <p:cNvSpPr txBox="1"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6000"/>
              <a:buFont typeface="Arial"/>
              <a:buNone/>
            </a:pPr>
            <a:r>
              <a:rPr lang="en-US" b="1"/>
              <a:t>Thank you!</a:t>
            </a:r>
            <a:endParaRPr b="1"/>
          </a:p>
        </p:txBody>
      </p:sp>
      <p:sp>
        <p:nvSpPr>
          <p:cNvPr id="323" name="Google Shape;323;p20"/>
          <p:cNvSpPr txBox="1">
            <a:spLocks noGrp="1"/>
          </p:cNvSpPr>
          <p:nvPr>
            <p:ph type="subTitle" idx="1"/>
          </p:nvPr>
        </p:nvSpPr>
        <p:spPr>
          <a:xfrm>
            <a:off x="1084385" y="5142229"/>
            <a:ext cx="7900127" cy="1588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50"/>
              <a:buNone/>
            </a:pPr>
            <a:r>
              <a:rPr lang="en-US" sz="1050" b="1"/>
              <a:t>© European Union 2020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SzPts val="1050"/>
              <a:buNone/>
            </a:pPr>
            <a:r>
              <a:rPr lang="en-US" sz="1050"/>
              <a:t>Unless otherwise noted the reuse of this presentation is authorised under the </a:t>
            </a:r>
            <a:r>
              <a:rPr lang="en-US" sz="1050" u="sng">
                <a:solidFill>
                  <a:schemeClr val="hlink"/>
                </a:solidFill>
                <a:hlinkClick r:id="rId3"/>
              </a:rPr>
              <a:t>CC BY 4.0 </a:t>
            </a:r>
            <a:r>
              <a:rPr lang="en-US" sz="1050"/>
              <a:t>license. For any use or reproduction of elements that are not owned by the EU, permission may need to be sought directly from the respective right holders.</a:t>
            </a:r>
            <a:endParaRPr/>
          </a:p>
        </p:txBody>
      </p:sp>
      <p:pic>
        <p:nvPicPr>
          <p:cNvPr id="324" name="Google Shape;324;p2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1172103" y="5415309"/>
            <a:ext cx="1023496" cy="3580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1"/>
          <p:cNvSpPr txBox="1">
            <a:spLocks noGrp="1"/>
          </p:cNvSpPr>
          <p:nvPr>
            <p:ph type="body" idx="1"/>
          </p:nvPr>
        </p:nvSpPr>
        <p:spPr>
          <a:xfrm>
            <a:off x="1944076" y="1825624"/>
            <a:ext cx="9290539" cy="41703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 dirty="0">
                <a:solidFill>
                  <a:schemeClr val="accent2"/>
                </a:solidFill>
              </a:rPr>
              <a:t>EU Science Hub: </a:t>
            </a:r>
            <a:r>
              <a:rPr lang="en-US" dirty="0"/>
              <a:t>ec.europa.eu/</a:t>
            </a:r>
            <a:r>
              <a:rPr lang="en-US" dirty="0" err="1"/>
              <a:t>jrc</a:t>
            </a:r>
            <a:endParaRPr dirty="0" err="1"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@EU_ScienceHub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EU Science Hub – Joint Research Centre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EU Science, Research and Innovation</a:t>
            </a:r>
            <a:endParaRPr dirty="0"/>
          </a:p>
          <a:p>
            <a:pPr marL="0" lvl="0" indent="0" algn="l" rtl="0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  <a:buSzPts val="2400"/>
              <a:buNone/>
            </a:pPr>
            <a:r>
              <a:rPr lang="en-US" dirty="0"/>
              <a:t>Eu Science Hub</a:t>
            </a:r>
            <a:endParaRPr dirty="0"/>
          </a:p>
        </p:txBody>
      </p:sp>
      <p:sp>
        <p:nvSpPr>
          <p:cNvPr id="333" name="Google Shape;333;p21"/>
          <p:cNvSpPr txBox="1"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800"/>
              <a:buFont typeface="Arial"/>
              <a:buNone/>
            </a:pPr>
            <a:r>
              <a:rPr lang="en-US" dirty="0"/>
              <a:t>Keep in touch</a:t>
            </a:r>
            <a:endParaRPr dirty="0"/>
          </a:p>
        </p:txBody>
      </p:sp>
      <p:pic>
        <p:nvPicPr>
          <p:cNvPr id="334" name="Google Shape;334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19506" y="1710237"/>
            <a:ext cx="827881" cy="907677"/>
          </a:xfrm>
          <a:prstGeom prst="rect">
            <a:avLst/>
          </a:prstGeom>
          <a:noFill/>
          <a:ln>
            <a:noFill/>
          </a:ln>
        </p:spPr>
      </p:pic>
      <p:pic>
        <p:nvPicPr>
          <p:cNvPr id="335" name="Google Shape;335;p21" descr="Twitter_Social_Icon_Rounded_Square_Color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21417" y="2675006"/>
            <a:ext cx="624058" cy="624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336" name="Google Shape;336;p21" descr="LI-In-Bug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919514" y="4238027"/>
            <a:ext cx="746211" cy="634574"/>
          </a:xfrm>
          <a:prstGeom prst="rect">
            <a:avLst/>
          </a:prstGeom>
          <a:noFill/>
          <a:ln>
            <a:noFill/>
          </a:ln>
        </p:spPr>
      </p:pic>
      <p:pic>
        <p:nvPicPr>
          <p:cNvPr id="337" name="Google Shape;337;p21" descr="yt_icon_rgb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865667" y="5035058"/>
            <a:ext cx="739172" cy="52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8" name="Google Shape;338;p21" descr="f_logo_RGB-Blue_72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70894" y="3375703"/>
            <a:ext cx="715500" cy="7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4" y="1703961"/>
            <a:ext cx="10679902" cy="46375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The latest M&amp;R 2020 highlighted a critical situation where the approach followed by some Member State generates a negative side-effect on some indicators</a:t>
            </a:r>
          </a:p>
          <a:p>
            <a:pPr marL="342900" indent="-342900">
              <a:lnSpc>
                <a:spcPts val="2600"/>
              </a:lnSpc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Their catalogue is composed of “duplicated” MD definitions for the same data set:</a:t>
            </a:r>
          </a:p>
          <a:p>
            <a:pPr marL="800100" lvl="1">
              <a:lnSpc>
                <a:spcPts val="2600"/>
              </a:lnSpc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one dedicated to the “as-is” data set</a:t>
            </a:r>
          </a:p>
          <a:p>
            <a:pPr marL="800100" lvl="1">
              <a:lnSpc>
                <a:spcPts val="2600"/>
              </a:lnSpc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if available, one for the INSPIRE harmonized data set</a:t>
            </a:r>
          </a:p>
          <a:p>
            <a:pPr marL="342900" indent="-342900">
              <a:lnSpc>
                <a:spcPts val="2600"/>
              </a:lnSpc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This approach leads to a negative impact on the calculation of the indicators (in particular, the </a:t>
            </a:r>
            <a:r>
              <a:rPr lang="en-GB" dirty="0" err="1">
                <a:solidFill>
                  <a:schemeClr val="tx1"/>
                </a:solidFill>
              </a:rPr>
              <a:t>DSi</a:t>
            </a:r>
            <a:r>
              <a:rPr lang="en-GB" dirty="0">
                <a:solidFill>
                  <a:schemeClr val="tx1"/>
                </a:solidFill>
              </a:rPr>
              <a:t> family)</a:t>
            </a:r>
          </a:p>
          <a:p>
            <a:pPr marL="342900" indent="-342900">
              <a:lnSpc>
                <a:spcPts val="2600"/>
              </a:lnSpc>
              <a:spcBef>
                <a:spcPts val="600"/>
              </a:spcBef>
            </a:pPr>
            <a:r>
              <a:rPr lang="en-GB" dirty="0">
                <a:solidFill>
                  <a:schemeClr val="tx1"/>
                </a:solidFill>
              </a:rPr>
              <a:t>Three viable options are available to tackle this issue</a:t>
            </a:r>
          </a:p>
        </p:txBody>
      </p:sp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24542" y="356562"/>
            <a:ext cx="11341351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r>
              <a:rPr lang="en-GB" sz="4000" b="1" dirty="0"/>
              <a:t>Issue raised from M&amp;R 2020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0767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241754"/>
            <a:ext cx="11013099" cy="5391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200" dirty="0">
                <a:solidFill>
                  <a:schemeClr val="bg2"/>
                </a:solidFill>
              </a:rPr>
              <a:t>One data set</a:t>
            </a:r>
            <a:r>
              <a:rPr lang="en-GB" sz="2200" dirty="0"/>
              <a:t> =&gt; </a:t>
            </a:r>
            <a:r>
              <a:rPr lang="en-GB" sz="2200" dirty="0">
                <a:solidFill>
                  <a:schemeClr val="bg2"/>
                </a:solidFill>
              </a:rPr>
              <a:t>one metadata</a:t>
            </a:r>
            <a:r>
              <a:rPr lang="en-GB" sz="2200" dirty="0"/>
              <a:t> in the national CSW, aggregating different distribution formats (i.e. in one MD, "as-is" </a:t>
            </a:r>
            <a:r>
              <a:rPr lang="en-GB" sz="2200" u="sng" dirty="0"/>
              <a:t>and</a:t>
            </a:r>
            <a:r>
              <a:rPr lang="en-GB" sz="2200" dirty="0"/>
              <a:t> INSPIRE harmonized)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200" dirty="0"/>
              <a:t>In the dataset MD (</a:t>
            </a:r>
            <a:r>
              <a:rPr lang="en-GB" sz="2200" i="1" dirty="0"/>
              <a:t>by no means an exhaustive list</a:t>
            </a:r>
            <a:r>
              <a:rPr lang="en-GB" sz="2200" dirty="0"/>
              <a:t>):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Abstract and Lineage, as Free Text elements, shall be sufficient to present the rationale on the origin of data together with the process of harmonized transformation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Conformity declaration (with multiplicity </a:t>
            </a:r>
            <a:r>
              <a:rPr lang="en-GB" i="1" dirty="0"/>
              <a:t>1..n</a:t>
            </a:r>
            <a:r>
              <a:rPr lang="en-GB" dirty="0"/>
              <a:t>) shall present the assessment on the INSPIRE specification, based on the effective presence of the harmonized among all the available distribution formats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200" dirty="0"/>
              <a:t>On the SDS side, all the involved Coupled Resources (i.e. “</a:t>
            </a:r>
            <a:r>
              <a:rPr lang="en-GB" sz="2200" dirty="0" err="1"/>
              <a:t>ogc:metadataURL</a:t>
            </a:r>
            <a:r>
              <a:rPr lang="en-GB" sz="2200" dirty="0"/>
              <a:t>” elements) will point to the same unique MD definition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200" dirty="0">
                <a:solidFill>
                  <a:schemeClr val="bg2"/>
                </a:solidFill>
              </a:rPr>
              <a:t>From an INSPIRE user </a:t>
            </a:r>
            <a:r>
              <a:rPr lang="en-GB" sz="2200" dirty="0" err="1">
                <a:solidFill>
                  <a:schemeClr val="bg2"/>
                </a:solidFill>
              </a:rPr>
              <a:t>PoV</a:t>
            </a:r>
            <a:r>
              <a:rPr lang="en-GB" sz="2200" dirty="0"/>
              <a:t>, up to the final user to pick the preferred one ("as-is" | harmonized) among the collection of available distribution formats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200" dirty="0">
                <a:solidFill>
                  <a:schemeClr val="bg2"/>
                </a:solidFill>
              </a:rPr>
              <a:t>From the M&amp;R </a:t>
            </a:r>
            <a:r>
              <a:rPr lang="en-GB" sz="2200" dirty="0" err="1">
                <a:solidFill>
                  <a:schemeClr val="bg2"/>
                </a:solidFill>
              </a:rPr>
              <a:t>PoV</a:t>
            </a:r>
            <a:r>
              <a:rPr lang="en-GB" sz="2200" dirty="0"/>
              <a:t>, no changes or issues on the current calculation approach, thanks to the unique definition</a:t>
            </a:r>
          </a:p>
        </p:txBody>
      </p:sp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968729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r>
              <a:rPr lang="en-GB" sz="4000" b="1" dirty="0"/>
              <a:t>Solution (1) - key points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825108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968729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r>
              <a:rPr lang="en-GB" sz="4000" b="1" dirty="0"/>
              <a:t>Solution (1) - example</a:t>
            </a:r>
            <a:endParaRPr lang="en-US" dirty="0"/>
          </a:p>
        </p:txBody>
      </p:sp>
      <p:pic>
        <p:nvPicPr>
          <p:cNvPr id="2" name="Picture 2" descr="Timeline&#10;&#10;Description automatically generated">
            <a:extLst>
              <a:ext uri="{FF2B5EF4-FFF2-40B4-BE49-F238E27FC236}">
                <a16:creationId xmlns:a16="http://schemas.microsoft.com/office/drawing/2014/main" id="{2CD34C18-26B5-4A0C-9133-F11BB8A9EA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597" y="1767038"/>
            <a:ext cx="4911969" cy="422879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AE7E3B8-AB09-4B7E-9861-B9217AF61C63}"/>
              </a:ext>
            </a:extLst>
          </p:cNvPr>
          <p:cNvSpPr txBox="1"/>
          <p:nvPr/>
        </p:nvSpPr>
        <p:spPr>
          <a:xfrm>
            <a:off x="269630" y="1383323"/>
            <a:ext cx="5996352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One MD definition, containing </a:t>
            </a:r>
            <a:r>
              <a:rPr lang="en-US"/>
              <a:t>"as-is" data as well as "harmonized" data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C5A4320-3B37-4147-9FEA-04BF1621C1DC}"/>
              </a:ext>
            </a:extLst>
          </p:cNvPr>
          <p:cNvSpPr/>
          <p:nvPr/>
        </p:nvSpPr>
        <p:spPr>
          <a:xfrm>
            <a:off x="691905" y="3886442"/>
            <a:ext cx="4708767" cy="840153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4173AED-6B43-468B-BAE8-0DF67C9DE2F4}"/>
              </a:ext>
            </a:extLst>
          </p:cNvPr>
          <p:cNvGrpSpPr/>
          <p:nvPr/>
        </p:nvGrpSpPr>
        <p:grpSpPr>
          <a:xfrm>
            <a:off x="8185150" y="2795954"/>
            <a:ext cx="3817813" cy="1301340"/>
            <a:chOff x="8185150" y="2795954"/>
            <a:chExt cx="3817813" cy="1301340"/>
          </a:xfrm>
        </p:grpSpPr>
        <p:pic>
          <p:nvPicPr>
            <p:cNvPr id="6" name="Graphic 6" descr="Server outline">
              <a:extLst>
                <a:ext uri="{FF2B5EF4-FFF2-40B4-BE49-F238E27FC236}">
                  <a16:creationId xmlns:a16="http://schemas.microsoft.com/office/drawing/2014/main" id="{76804260-BC64-4797-9028-634CFC4CE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9556262" y="2795954"/>
              <a:ext cx="914400" cy="914400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B5FB758-5B0B-4D6C-A463-5785EA97D744}"/>
                </a:ext>
              </a:extLst>
            </p:cNvPr>
            <p:cNvSpPr txBox="1"/>
            <p:nvPr/>
          </p:nvSpPr>
          <p:spPr>
            <a:xfrm>
              <a:off x="8185150" y="3574074"/>
              <a:ext cx="3817813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/>
                <a:t>Generic Download Service(s) with original </a:t>
              </a:r>
              <a:r>
                <a:rPr lang="en-US" dirty="0"/>
                <a:t>"as-is" data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59406F5-AE66-42A1-A20B-075EDFD3C468}"/>
              </a:ext>
            </a:extLst>
          </p:cNvPr>
          <p:cNvGrpSpPr/>
          <p:nvPr/>
        </p:nvGrpSpPr>
        <p:grpSpPr>
          <a:xfrm>
            <a:off x="8898304" y="1379415"/>
            <a:ext cx="2362199" cy="1144512"/>
            <a:chOff x="8898304" y="1379415"/>
            <a:chExt cx="2362199" cy="1144512"/>
          </a:xfrm>
        </p:grpSpPr>
        <p:pic>
          <p:nvPicPr>
            <p:cNvPr id="5" name="Graphic 5" descr="Layers Design outline">
              <a:extLst>
                <a:ext uri="{FF2B5EF4-FFF2-40B4-BE49-F238E27FC236}">
                  <a16:creationId xmlns:a16="http://schemas.microsoft.com/office/drawing/2014/main" id="{EA40E436-4CAD-46B2-80B9-22EFD99352D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p:blipFill>
          <p:spPr>
            <a:xfrm>
              <a:off x="9556262" y="1379415"/>
              <a:ext cx="914400" cy="914400"/>
            </a:xfrm>
            <a:prstGeom prst="rect">
              <a:avLst/>
            </a:prstGeom>
          </p:spPr>
        </p:pic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E9A0DD6-BB11-471F-98DA-409D401B1358}"/>
                </a:ext>
              </a:extLst>
            </p:cNvPr>
            <p:cNvSpPr txBox="1"/>
            <p:nvPr/>
          </p:nvSpPr>
          <p:spPr>
            <a:xfrm>
              <a:off x="8898304" y="2216150"/>
              <a:ext cx="2362199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INSPIRE View </a:t>
              </a:r>
              <a:r>
                <a:rPr lang="en-US" dirty="0"/>
                <a:t>Service(s)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59131AA-8CB0-4048-A46B-427DF2D595DF}"/>
              </a:ext>
            </a:extLst>
          </p:cNvPr>
          <p:cNvGrpSpPr/>
          <p:nvPr/>
        </p:nvGrpSpPr>
        <p:grpSpPr>
          <a:xfrm>
            <a:off x="8087456" y="4486030"/>
            <a:ext cx="3847120" cy="1408801"/>
            <a:chOff x="8087456" y="4486030"/>
            <a:chExt cx="3847120" cy="1408801"/>
          </a:xfrm>
        </p:grpSpPr>
        <p:pic>
          <p:nvPicPr>
            <p:cNvPr id="8" name="Graphic 6" descr="Server outline">
              <a:extLst>
                <a:ext uri="{FF2B5EF4-FFF2-40B4-BE49-F238E27FC236}">
                  <a16:creationId xmlns:a16="http://schemas.microsoft.com/office/drawing/2014/main" id="{979C90C2-C498-4B53-9822-EA77061866D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9556262" y="4486030"/>
              <a:ext cx="914400" cy="914400"/>
            </a:xfrm>
            <a:prstGeom prst="rect">
              <a:avLst/>
            </a:prstGeom>
          </p:spPr>
        </p:pic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22EB1413-181E-4943-A7B6-BE777DC31928}"/>
                </a:ext>
              </a:extLst>
            </p:cNvPr>
            <p:cNvSpPr txBox="1"/>
            <p:nvPr/>
          </p:nvSpPr>
          <p:spPr>
            <a:xfrm>
              <a:off x="8087456" y="5371611"/>
              <a:ext cx="3847120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/>
                <a:t>INSPIRE Download Service(s) with </a:t>
              </a:r>
              <a:r>
                <a:rPr lang="en-US"/>
                <a:t>harmonized data (opt. with "as-is" data)</a:t>
              </a:r>
              <a:endParaRPr lang="en-US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8DB021F3-0FEE-4FAF-953B-87DAC2C3B52E}"/>
              </a:ext>
            </a:extLst>
          </p:cNvPr>
          <p:cNvGrpSpPr/>
          <p:nvPr/>
        </p:nvGrpSpPr>
        <p:grpSpPr>
          <a:xfrm>
            <a:off x="5860795" y="4163606"/>
            <a:ext cx="2422769" cy="1426306"/>
            <a:chOff x="5860795" y="4163606"/>
            <a:chExt cx="2422769" cy="1426306"/>
          </a:xfrm>
        </p:grpSpPr>
        <p:sp>
          <p:nvSpPr>
            <p:cNvPr id="17" name="Arrow: Right 16">
              <a:extLst>
                <a:ext uri="{FF2B5EF4-FFF2-40B4-BE49-F238E27FC236}">
                  <a16:creationId xmlns:a16="http://schemas.microsoft.com/office/drawing/2014/main" id="{369F16D6-1D0D-458E-9486-6520107A41A1}"/>
                </a:ext>
              </a:extLst>
            </p:cNvPr>
            <p:cNvSpPr/>
            <p:nvPr/>
          </p:nvSpPr>
          <p:spPr>
            <a:xfrm flipH="1">
              <a:off x="5860795" y="4163606"/>
              <a:ext cx="2422769" cy="1426306"/>
            </a:xfrm>
            <a:prstGeom prst="rightArrow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E0425DE-D73E-4C6E-BA79-FEBF539D8D39}"/>
                </a:ext>
              </a:extLst>
            </p:cNvPr>
            <p:cNvSpPr txBox="1"/>
            <p:nvPr/>
          </p:nvSpPr>
          <p:spPr>
            <a:xfrm>
              <a:off x="5957766" y="4638919"/>
              <a:ext cx="2030045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/>
                <a:t>Coupled </a:t>
              </a:r>
              <a:r>
                <a:rPr lang="en-US"/>
                <a:t>Resources</a:t>
              </a:r>
            </a:p>
            <a:p>
              <a:pPr algn="ctr"/>
              <a:r>
                <a:rPr lang="en-US" i="1"/>
                <a:t>ogc:metadataURL</a:t>
              </a: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368D5DD-37E6-4B90-95DA-04150231E94D}"/>
              </a:ext>
            </a:extLst>
          </p:cNvPr>
          <p:cNvGrpSpPr/>
          <p:nvPr/>
        </p:nvGrpSpPr>
        <p:grpSpPr>
          <a:xfrm>
            <a:off x="5918689" y="2463759"/>
            <a:ext cx="2423489" cy="1367692"/>
            <a:chOff x="5918689" y="2463759"/>
            <a:chExt cx="2423489" cy="1367692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B62FECF6-2F23-4B3A-B72D-1210BE3EFDCF}"/>
                </a:ext>
              </a:extLst>
            </p:cNvPr>
            <p:cNvGrpSpPr/>
            <p:nvPr/>
          </p:nvGrpSpPr>
          <p:grpSpPr>
            <a:xfrm>
              <a:off x="5918689" y="2880457"/>
              <a:ext cx="2332890" cy="523220"/>
              <a:chOff x="5918689" y="2880457"/>
              <a:chExt cx="2332890" cy="523220"/>
            </a:xfrm>
          </p:grpSpPr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7C681FB-AA3F-4C05-B331-38FF73F5EE2A}"/>
                  </a:ext>
                </a:extLst>
              </p:cNvPr>
              <p:cNvSpPr txBox="1"/>
              <p:nvPr/>
            </p:nvSpPr>
            <p:spPr>
              <a:xfrm>
                <a:off x="5918689" y="2880457"/>
                <a:ext cx="2332890" cy="523220"/>
              </a:xfrm>
              <a:prstGeom prst="rect">
                <a:avLst/>
              </a:prstGeom>
              <a:noFill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spAutoFit/>
              </a:bodyPr>
              <a:lstStyle/>
              <a:p>
                <a:pPr algn="ctr"/>
                <a:r>
                  <a:rPr lang="en-US" dirty="0"/>
                  <a:t>Resource </a:t>
                </a:r>
                <a:r>
                  <a:rPr lang="en-US"/>
                  <a:t>Locator(s)</a:t>
                </a:r>
              </a:p>
              <a:p>
                <a:pPr algn="ctr"/>
                <a:r>
                  <a:rPr lang="en-US" i="1"/>
                  <a:t>gmd:onLine/../gmd:linkage</a:t>
                </a:r>
              </a:p>
            </p:txBody>
          </p:sp>
        </p:grpSp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A6E89C89-10CA-4416-A45E-40C91C04A76C}"/>
                </a:ext>
              </a:extLst>
            </p:cNvPr>
            <p:cNvSpPr/>
            <p:nvPr/>
          </p:nvSpPr>
          <p:spPr>
            <a:xfrm>
              <a:off x="5919411" y="2463759"/>
              <a:ext cx="2422767" cy="1367692"/>
            </a:xfrm>
            <a:prstGeom prst="rightArrow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5A719F03-817F-4A8C-ADAD-1231D1F42514}"/>
                </a:ext>
              </a:extLst>
            </p:cNvPr>
            <p:cNvSpPr txBox="1"/>
            <p:nvPr/>
          </p:nvSpPr>
          <p:spPr>
            <a:xfrm>
              <a:off x="6237777" y="2572482"/>
              <a:ext cx="1237515" cy="276999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bg2"/>
                  </a:solidFill>
                </a:rPr>
                <a:t>MIWP 2.3.2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77276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2" descr="A picture containing text&#10;&#10;Description automatically generated">
            <a:extLst>
              <a:ext uri="{FF2B5EF4-FFF2-40B4-BE49-F238E27FC236}">
                <a16:creationId xmlns:a16="http://schemas.microsoft.com/office/drawing/2014/main" id="{12D75456-4596-4119-9618-68C03C263D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50" y="1607668"/>
            <a:ext cx="5513387" cy="4904725"/>
          </a:xfrm>
          <a:prstGeom prst="rect">
            <a:avLst/>
          </a:prstGeom>
        </p:spPr>
      </p:pic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968729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r>
              <a:rPr lang="en-GB" sz="4000" b="1" dirty="0"/>
              <a:t>Solution (1) - example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FE5484-E7AF-449D-9347-268C4B3E3074}"/>
              </a:ext>
            </a:extLst>
          </p:cNvPr>
          <p:cNvSpPr txBox="1"/>
          <p:nvPr/>
        </p:nvSpPr>
        <p:spPr>
          <a:xfrm>
            <a:off x="969962" y="1295400"/>
            <a:ext cx="6053137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From MIWP 2.3.2 </a:t>
            </a:r>
            <a:r>
              <a:rPr lang="en-US" u="sng" dirty="0">
                <a:hlinkClick r:id="rId4"/>
              </a:rPr>
              <a:t>Simplification of INSPIRE implementation</a:t>
            </a:r>
            <a:r>
              <a:rPr lang="en-US"/>
              <a:t> (still TBD)</a:t>
            </a:r>
            <a:endParaRPr lang="en-US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150F6BF-1998-4F89-8846-930C76E585B2}"/>
              </a:ext>
            </a:extLst>
          </p:cNvPr>
          <p:cNvGrpSpPr/>
          <p:nvPr/>
        </p:nvGrpSpPr>
        <p:grpSpPr>
          <a:xfrm>
            <a:off x="6057963" y="4876800"/>
            <a:ext cx="5926074" cy="1349374"/>
            <a:chOff x="6057963" y="4876800"/>
            <a:chExt cx="5926074" cy="1349374"/>
          </a:xfrm>
        </p:grpSpPr>
        <p:sp>
          <p:nvSpPr>
            <p:cNvPr id="9" name="Right Brace 8">
              <a:extLst>
                <a:ext uri="{FF2B5EF4-FFF2-40B4-BE49-F238E27FC236}">
                  <a16:creationId xmlns:a16="http://schemas.microsoft.com/office/drawing/2014/main" id="{889D5C2C-DD99-429C-8E21-3FDB7A3D5EE6}"/>
                </a:ext>
              </a:extLst>
            </p:cNvPr>
            <p:cNvSpPr/>
            <p:nvPr/>
          </p:nvSpPr>
          <p:spPr>
            <a:xfrm>
              <a:off x="6057963" y="4876800"/>
              <a:ext cx="579438" cy="134937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7D47405-5C69-4D52-A216-2A4E7777DA2C}"/>
                </a:ext>
              </a:extLst>
            </p:cNvPr>
            <p:cNvSpPr txBox="1"/>
            <p:nvPr/>
          </p:nvSpPr>
          <p:spPr>
            <a:xfrm>
              <a:off x="6613525" y="5399086"/>
              <a:ext cx="5370512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INSPIRE Download Service (with harmonized data set as distribution </a:t>
              </a:r>
              <a:r>
                <a:rPr lang="en-US" dirty="0"/>
                <a:t>format)</a:t>
              </a:r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94526B47-5E7D-4FD6-9391-91E425FE6944}"/>
              </a:ext>
            </a:extLst>
          </p:cNvPr>
          <p:cNvGrpSpPr/>
          <p:nvPr/>
        </p:nvGrpSpPr>
        <p:grpSpPr>
          <a:xfrm>
            <a:off x="6057963" y="3344863"/>
            <a:ext cx="5037074" cy="1349374"/>
            <a:chOff x="6057963" y="3344863"/>
            <a:chExt cx="5037074" cy="1349374"/>
          </a:xfrm>
        </p:grpSpPr>
        <p:sp>
          <p:nvSpPr>
            <p:cNvPr id="8" name="Right Brace 7">
              <a:extLst>
                <a:ext uri="{FF2B5EF4-FFF2-40B4-BE49-F238E27FC236}">
                  <a16:creationId xmlns:a16="http://schemas.microsoft.com/office/drawing/2014/main" id="{CB313231-6E25-4BB2-9318-A1FF1969663C}"/>
                </a:ext>
              </a:extLst>
            </p:cNvPr>
            <p:cNvSpPr/>
            <p:nvPr/>
          </p:nvSpPr>
          <p:spPr>
            <a:xfrm>
              <a:off x="6057963" y="3344863"/>
              <a:ext cx="579438" cy="134937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708262A-F4C5-43D1-B771-36B6846A529A}"/>
                </a:ext>
              </a:extLst>
            </p:cNvPr>
            <p:cNvSpPr txBox="1"/>
            <p:nvPr/>
          </p:nvSpPr>
          <p:spPr>
            <a:xfrm>
              <a:off x="6637337" y="3867149"/>
              <a:ext cx="4457700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Generic Download Service (not INSPIRE conformant)</a:t>
              </a: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6298F8A3-6A8A-4455-95F3-2F15FFFB2164}"/>
              </a:ext>
            </a:extLst>
          </p:cNvPr>
          <p:cNvGrpSpPr/>
          <p:nvPr/>
        </p:nvGrpSpPr>
        <p:grpSpPr>
          <a:xfrm>
            <a:off x="6057963" y="1852613"/>
            <a:ext cx="3322575" cy="1349374"/>
            <a:chOff x="6057963" y="1852613"/>
            <a:chExt cx="3322575" cy="1349374"/>
          </a:xfrm>
        </p:grpSpPr>
        <p:sp>
          <p:nvSpPr>
            <p:cNvPr id="6" name="Right Brace 5">
              <a:extLst>
                <a:ext uri="{FF2B5EF4-FFF2-40B4-BE49-F238E27FC236}">
                  <a16:creationId xmlns:a16="http://schemas.microsoft.com/office/drawing/2014/main" id="{D648E496-7BAD-43C8-8BFC-3A9F09953821}"/>
                </a:ext>
              </a:extLst>
            </p:cNvPr>
            <p:cNvSpPr/>
            <p:nvPr/>
          </p:nvSpPr>
          <p:spPr>
            <a:xfrm>
              <a:off x="6057963" y="1852613"/>
              <a:ext cx="579438" cy="1349374"/>
            </a:xfrm>
            <a:prstGeom prst="righ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CE696C02-FCD1-4326-9CE1-695DBA312D0D}"/>
                </a:ext>
              </a:extLst>
            </p:cNvPr>
            <p:cNvSpPr txBox="1"/>
            <p:nvPr/>
          </p:nvSpPr>
          <p:spPr>
            <a:xfrm>
              <a:off x="6637338" y="2374900"/>
              <a:ext cx="2743200" cy="307777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r>
                <a:rPr lang="en-US"/>
                <a:t>INSPIRE View Service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30705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251523"/>
            <a:ext cx="11013099" cy="5391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200" dirty="0">
                <a:solidFill>
                  <a:schemeClr val="bg2"/>
                </a:solidFill>
              </a:rPr>
              <a:t>One dataset</a:t>
            </a:r>
            <a:r>
              <a:rPr lang="en-GB" sz="2200" dirty="0"/>
              <a:t> =&gt; </a:t>
            </a:r>
            <a:r>
              <a:rPr lang="en-GB" sz="2200" dirty="0">
                <a:solidFill>
                  <a:schemeClr val="bg2"/>
                </a:solidFill>
              </a:rPr>
              <a:t>two metadata</a:t>
            </a:r>
            <a:r>
              <a:rPr lang="en-GB" sz="2200" dirty="0"/>
              <a:t> in the national CSW, each one dedicated to a specific distribution format of the data (for each, "as-is" </a:t>
            </a:r>
            <a:r>
              <a:rPr lang="en-GB" sz="2200" u="sng" dirty="0"/>
              <a:t>or</a:t>
            </a:r>
            <a:r>
              <a:rPr lang="en-GB" sz="2200" dirty="0"/>
              <a:t> INSPIRE harmonized)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200" dirty="0"/>
              <a:t>In the “harmonized” MD, the Conformity will clearly state the status of the expressed dataset. In the “as-is” MD, it’s up to the catalogue curator (no explicit requirement, since it could also be entirely no INSPIRE related)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200" dirty="0">
                <a:solidFill>
                  <a:schemeClr val="bg2"/>
                </a:solidFill>
              </a:rPr>
              <a:t>From an INSPIRE user </a:t>
            </a:r>
            <a:r>
              <a:rPr lang="en-GB" sz="2200" dirty="0" err="1">
                <a:solidFill>
                  <a:schemeClr val="bg2"/>
                </a:solidFill>
              </a:rPr>
              <a:t>PoV</a:t>
            </a:r>
            <a:r>
              <a:rPr lang="en-GB" sz="2200" dirty="0"/>
              <a:t>, a clear distinction of the expected distribution format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sz="2200" dirty="0">
                <a:solidFill>
                  <a:schemeClr val="bg2"/>
                </a:solidFill>
              </a:rPr>
              <a:t>From the M&amp;R </a:t>
            </a:r>
            <a:r>
              <a:rPr lang="en-GB" sz="2200" dirty="0" err="1">
                <a:solidFill>
                  <a:schemeClr val="bg2"/>
                </a:solidFill>
              </a:rPr>
              <a:t>PoV</a:t>
            </a:r>
            <a:r>
              <a:rPr lang="en-GB" sz="2200" dirty="0"/>
              <a:t>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currently unrealistic that, “randomly” picking </a:t>
            </a:r>
            <a:r>
              <a:rPr lang="en-GB" i="1" dirty="0"/>
              <a:t>n</a:t>
            </a:r>
            <a:r>
              <a:rPr lang="en-GB" dirty="0"/>
              <a:t> MDs, to precisely identify their correlation on a same dataset, in order to aggregate them and count as one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therefore, </a:t>
            </a:r>
            <a:r>
              <a:rPr lang="en-GB" dirty="0">
                <a:solidFill>
                  <a:schemeClr val="bg2"/>
                </a:solidFill>
              </a:rPr>
              <a:t>an agreement for the distinction</a:t>
            </a:r>
            <a:r>
              <a:rPr lang="en-GB" dirty="0"/>
              <a:t> (through a specific keyword, or a combination of elements) </a:t>
            </a:r>
            <a:r>
              <a:rPr lang="en-GB" dirty="0">
                <a:solidFill>
                  <a:schemeClr val="bg2"/>
                </a:solidFill>
              </a:rPr>
              <a:t>should be defined</a:t>
            </a:r>
            <a:r>
              <a:rPr lang="en-GB" dirty="0"/>
              <a:t>, together with reviewing, if needed, the legal definition [1], and of course the calculation workflow and algorithms</a:t>
            </a:r>
          </a:p>
        </p:txBody>
      </p:sp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968729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r>
              <a:rPr lang="en-GB" sz="4000" b="1" dirty="0"/>
              <a:t>Solution (2) - key points</a:t>
            </a:r>
            <a:endParaRPr lang="en-US" dirty="0" err="1"/>
          </a:p>
        </p:txBody>
      </p:sp>
      <p:sp>
        <p:nvSpPr>
          <p:cNvPr id="2" name="TextBox 1"/>
          <p:cNvSpPr txBox="1"/>
          <p:nvPr/>
        </p:nvSpPr>
        <p:spPr>
          <a:xfrm>
            <a:off x="967153" y="6448253"/>
            <a:ext cx="79480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[1] https://eur-lex.europa.eu/legal-content/EN/TXT/?uri=uriserv:OJ.L_.2019.220.01.0001.01.ENG</a:t>
            </a:r>
          </a:p>
        </p:txBody>
      </p:sp>
    </p:spTree>
    <p:extLst>
      <p:ext uri="{BB962C8B-B14F-4D97-AF65-F5344CB8AC3E}">
        <p14:creationId xmlns:p14="http://schemas.microsoft.com/office/powerpoint/2010/main" val="37975543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968729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r>
              <a:rPr lang="en-GB" sz="4000" b="1" dirty="0"/>
              <a:t>Solution (2) - example</a:t>
            </a:r>
            <a:endParaRPr lang="en-US" dirty="0"/>
          </a:p>
        </p:txBody>
      </p:sp>
      <p:pic>
        <p:nvPicPr>
          <p:cNvPr id="3" name="Picture 3" descr="Graphical user interface, text, email&#10;&#10;Description automatically generated">
            <a:extLst>
              <a:ext uri="{FF2B5EF4-FFF2-40B4-BE49-F238E27FC236}">
                <a16:creationId xmlns:a16="http://schemas.microsoft.com/office/drawing/2014/main" id="{CD96C3B5-051D-4B62-BB1B-C1B37C1DF7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371" y="1491357"/>
            <a:ext cx="6015282" cy="2271912"/>
          </a:xfrm>
          <a:prstGeom prst="rect">
            <a:avLst/>
          </a:prstGeom>
        </p:spPr>
      </p:pic>
      <p:pic>
        <p:nvPicPr>
          <p:cNvPr id="4" name="Picture 4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99B68CC0-854C-47FC-8BFE-69619E0B0E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0622" y="4265305"/>
            <a:ext cx="5761891" cy="233827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CD80594-5B3A-4478-8DAF-C9E72B3DEBC0}"/>
              </a:ext>
            </a:extLst>
          </p:cNvPr>
          <p:cNvSpPr txBox="1"/>
          <p:nvPr/>
        </p:nvSpPr>
        <p:spPr>
          <a:xfrm>
            <a:off x="1136650" y="1168400"/>
            <a:ext cx="9807574" cy="52322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/>
              <a:t>MD FileId</a:t>
            </a:r>
            <a:r>
              <a:rPr lang="en-US" dirty="0"/>
              <a:t>: </a:t>
            </a:r>
            <a:r>
              <a:rPr lang="en-US" dirty="0">
                <a:solidFill>
                  <a:schemeClr val="bg2"/>
                </a:solidFill>
              </a:rPr>
              <a:t>a5f961e9-ebdd-41e2-b8e8-ab33ed340a83</a:t>
            </a:r>
            <a:r>
              <a:rPr lang="en-US"/>
              <a:t> - Resource Title: </a:t>
            </a:r>
            <a:r>
              <a:rPr lang="en-US" err="1">
                <a:solidFill>
                  <a:schemeClr val="bg2"/>
                </a:solidFill>
              </a:rPr>
              <a:t>Adressen</a:t>
            </a:r>
            <a:r>
              <a:rPr lang="en-US">
                <a:solidFill>
                  <a:schemeClr val="bg2"/>
                </a:solidFill>
              </a:rPr>
              <a:t> (INSPIRE </a:t>
            </a:r>
            <a:r>
              <a:rPr lang="en-US" err="1">
                <a:solidFill>
                  <a:schemeClr val="bg2"/>
                </a:solidFill>
              </a:rPr>
              <a:t>geharmoniseerd</a:t>
            </a:r>
            <a:r>
              <a:rPr lang="en-US" dirty="0">
                <a:solidFill>
                  <a:schemeClr val="bg2"/>
                </a:solidFill>
              </a:rPr>
              <a:t>)</a:t>
            </a:r>
          </a:p>
          <a:p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D0AACB-CCEC-4E7D-9BDF-6D4D61B2CC3F}"/>
              </a:ext>
            </a:extLst>
          </p:cNvPr>
          <p:cNvSpPr txBox="1"/>
          <p:nvPr/>
        </p:nvSpPr>
        <p:spPr>
          <a:xfrm>
            <a:off x="533399" y="3954463"/>
            <a:ext cx="10664824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MD </a:t>
            </a:r>
            <a:r>
              <a:rPr lang="en-US" dirty="0" err="1"/>
              <a:t>FileId</a:t>
            </a:r>
            <a:r>
              <a:rPr lang="en-US" dirty="0"/>
              <a:t>: </a:t>
            </a:r>
            <a:r>
              <a:rPr lang="en-US" dirty="0">
                <a:solidFill>
                  <a:schemeClr val="bg2"/>
                </a:solidFill>
              </a:rPr>
              <a:t>76091be7-358a-4a44-8182-b4139c96c6a4</a:t>
            </a:r>
            <a:r>
              <a:rPr lang="en-US" dirty="0"/>
              <a:t> - Resource Title: </a:t>
            </a:r>
            <a:r>
              <a:rPr lang="en-US" dirty="0" err="1">
                <a:solidFill>
                  <a:schemeClr val="bg2"/>
                </a:solidFill>
              </a:rPr>
              <a:t>Adressen</a:t>
            </a:r>
            <a:endParaRPr lang="en-US">
              <a:solidFill>
                <a:schemeClr val="bg2"/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836CAB5-2D90-4A25-9562-E0DC1FF6D423}"/>
              </a:ext>
            </a:extLst>
          </p:cNvPr>
          <p:cNvSpPr/>
          <p:nvPr/>
        </p:nvSpPr>
        <p:spPr>
          <a:xfrm>
            <a:off x="685800" y="6027738"/>
            <a:ext cx="1142999" cy="19843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0" descr="Text&#10;&#10;Description automatically generated">
            <a:extLst>
              <a:ext uri="{FF2B5EF4-FFF2-40B4-BE49-F238E27FC236}">
                <a16:creationId xmlns:a16="http://schemas.microsoft.com/office/drawing/2014/main" id="{BA48277E-39CF-4300-8455-4C666CB970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75462" y="1432337"/>
            <a:ext cx="4338637" cy="2612201"/>
          </a:xfrm>
          <a:prstGeom prst="rect">
            <a:avLst/>
          </a:prstGeom>
        </p:spPr>
      </p:pic>
      <p:pic>
        <p:nvPicPr>
          <p:cNvPr id="11" name="Picture 11" descr="Text&#10;&#10;Description automatically generated">
            <a:extLst>
              <a:ext uri="{FF2B5EF4-FFF2-40B4-BE49-F238E27FC236}">
                <a16:creationId xmlns:a16="http://schemas.microsoft.com/office/drawing/2014/main" id="{0C9CDD4F-8A36-40BD-8F3F-640385616AA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3150" y="4295431"/>
            <a:ext cx="5060950" cy="2283512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D673B74D-3BE6-49F2-A7C9-27951C5283D4}"/>
              </a:ext>
            </a:extLst>
          </p:cNvPr>
          <p:cNvSpPr/>
          <p:nvPr/>
        </p:nvSpPr>
        <p:spPr>
          <a:xfrm>
            <a:off x="820738" y="3328987"/>
            <a:ext cx="1142999" cy="198437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388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lowchart: Magnetic Disk 15">
            <a:extLst>
              <a:ext uri="{FF2B5EF4-FFF2-40B4-BE49-F238E27FC236}">
                <a16:creationId xmlns:a16="http://schemas.microsoft.com/office/drawing/2014/main" id="{730CAADF-69C5-4E36-80CA-7D70200B55EB}"/>
              </a:ext>
            </a:extLst>
          </p:cNvPr>
          <p:cNvSpPr/>
          <p:nvPr/>
        </p:nvSpPr>
        <p:spPr>
          <a:xfrm>
            <a:off x="717550" y="2369935"/>
            <a:ext cx="2333624" cy="2706686"/>
          </a:xfrm>
          <a:prstGeom prst="flowChartMagneticDisk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968729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r>
              <a:rPr lang="en-GB" sz="4000" b="1" dirty="0"/>
              <a:t>Solution (2) - example</a:t>
            </a:r>
            <a:endParaRPr lang="en-US" dirty="0"/>
          </a:p>
        </p:txBody>
      </p:sp>
      <p:pic>
        <p:nvPicPr>
          <p:cNvPr id="14" name="Graphic 14" descr="Document with solid fill">
            <a:extLst>
              <a:ext uri="{FF2B5EF4-FFF2-40B4-BE49-F238E27FC236}">
                <a16:creationId xmlns:a16="http://schemas.microsoft.com/office/drawing/2014/main" id="{EBA3A474-E4A1-428A-9660-705DD9B76F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8050" y="3894999"/>
            <a:ext cx="454025" cy="454025"/>
          </a:xfrm>
          <a:prstGeom prst="rect">
            <a:avLst/>
          </a:prstGeom>
        </p:spPr>
      </p:pic>
      <p:pic>
        <p:nvPicPr>
          <p:cNvPr id="22" name="Graphic 14" descr="Document with solid fill">
            <a:extLst>
              <a:ext uri="{FF2B5EF4-FFF2-40B4-BE49-F238E27FC236}">
                <a16:creationId xmlns:a16="http://schemas.microsoft.com/office/drawing/2014/main" id="{0D7C9DC9-092D-4103-8B35-B88B029AEF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8863" y="4514124"/>
            <a:ext cx="454025" cy="454025"/>
          </a:xfrm>
          <a:prstGeom prst="rect">
            <a:avLst/>
          </a:prstGeom>
        </p:spPr>
      </p:pic>
      <p:pic>
        <p:nvPicPr>
          <p:cNvPr id="23" name="Graphic 14" descr="Document with solid fill">
            <a:extLst>
              <a:ext uri="{FF2B5EF4-FFF2-40B4-BE49-F238E27FC236}">
                <a16:creationId xmlns:a16="http://schemas.microsoft.com/office/drawing/2014/main" id="{B42E6F06-EBB0-46DD-BC99-0CEAB18F8E0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95363" y="3379061"/>
            <a:ext cx="454025" cy="454025"/>
          </a:xfrm>
          <a:prstGeom prst="rect">
            <a:avLst/>
          </a:prstGeom>
        </p:spPr>
      </p:pic>
      <p:pic>
        <p:nvPicPr>
          <p:cNvPr id="24" name="Graphic 14" descr="Document with solid fill">
            <a:extLst>
              <a:ext uri="{FF2B5EF4-FFF2-40B4-BE49-F238E27FC236}">
                <a16:creationId xmlns:a16="http://schemas.microsoft.com/office/drawing/2014/main" id="{1733A6EA-ADF9-4670-9903-657AFE307B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400300" y="3450499"/>
            <a:ext cx="454025" cy="454025"/>
          </a:xfrm>
          <a:prstGeom prst="rect">
            <a:avLst/>
          </a:prstGeom>
        </p:spPr>
      </p:pic>
      <p:pic>
        <p:nvPicPr>
          <p:cNvPr id="26" name="Graphic 14" descr="Document with solid fill">
            <a:extLst>
              <a:ext uri="{FF2B5EF4-FFF2-40B4-BE49-F238E27FC236}">
                <a16:creationId xmlns:a16="http://schemas.microsoft.com/office/drawing/2014/main" id="{FFE10C5C-A466-4B5D-AF1F-CBD7985107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122487" y="4418873"/>
            <a:ext cx="454025" cy="454025"/>
          </a:xfrm>
          <a:prstGeom prst="rect">
            <a:avLst/>
          </a:prstGeom>
        </p:spPr>
      </p:pic>
      <p:pic>
        <p:nvPicPr>
          <p:cNvPr id="27" name="Graphic 14" descr="Document with solid fill">
            <a:extLst>
              <a:ext uri="{FF2B5EF4-FFF2-40B4-BE49-F238E27FC236}">
                <a16:creationId xmlns:a16="http://schemas.microsoft.com/office/drawing/2014/main" id="{64F4F4EA-E601-46E8-BF64-6153C785C2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12925" y="3498124"/>
            <a:ext cx="454025" cy="454025"/>
          </a:xfrm>
          <a:prstGeom prst="rect">
            <a:avLst/>
          </a:prstGeom>
        </p:spPr>
      </p:pic>
      <p:pic>
        <p:nvPicPr>
          <p:cNvPr id="28" name="Graphic 14" descr="Document with solid fill">
            <a:extLst>
              <a:ext uri="{FF2B5EF4-FFF2-40B4-BE49-F238E27FC236}">
                <a16:creationId xmlns:a16="http://schemas.microsoft.com/office/drawing/2014/main" id="{8D88B005-B7B3-4A5E-9632-EFEC5BE05E8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582862" y="4053749"/>
            <a:ext cx="454025" cy="454025"/>
          </a:xfrm>
          <a:prstGeom prst="rect">
            <a:avLst/>
          </a:prstGeom>
        </p:spPr>
      </p:pic>
      <p:pic>
        <p:nvPicPr>
          <p:cNvPr id="30" name="Graphic 14" descr="Document with solid fill">
            <a:extLst>
              <a:ext uri="{FF2B5EF4-FFF2-40B4-BE49-F238E27FC236}">
                <a16:creationId xmlns:a16="http://schemas.microsoft.com/office/drawing/2014/main" id="{86259062-BD16-400E-A7E3-E61D504ADDB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487488" y="4125186"/>
            <a:ext cx="454025" cy="454025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43480DD-D50F-4A50-8FE2-5A368A2BC592}"/>
              </a:ext>
            </a:extLst>
          </p:cNvPr>
          <p:cNvSpPr txBox="1"/>
          <p:nvPr/>
        </p:nvSpPr>
        <p:spPr>
          <a:xfrm>
            <a:off x="1200150" y="2671036"/>
            <a:ext cx="1362075" cy="30777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National CSW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451B5F1-5764-41C7-B338-E63805F7F918}"/>
              </a:ext>
            </a:extLst>
          </p:cNvPr>
          <p:cNvGrpSpPr/>
          <p:nvPr/>
        </p:nvGrpSpPr>
        <p:grpSpPr>
          <a:xfrm>
            <a:off x="3363537" y="2795731"/>
            <a:ext cx="4104063" cy="2114550"/>
            <a:chOff x="3363537" y="2089150"/>
            <a:chExt cx="4104063" cy="2114550"/>
          </a:xfrm>
        </p:grpSpPr>
        <p:sp>
          <p:nvSpPr>
            <p:cNvPr id="21" name="Arrow: Right 20">
              <a:extLst>
                <a:ext uri="{FF2B5EF4-FFF2-40B4-BE49-F238E27FC236}">
                  <a16:creationId xmlns:a16="http://schemas.microsoft.com/office/drawing/2014/main" id="{A6E89C89-10CA-4416-A45E-40C91C04A76C}"/>
                </a:ext>
              </a:extLst>
            </p:cNvPr>
            <p:cNvSpPr/>
            <p:nvPr/>
          </p:nvSpPr>
          <p:spPr>
            <a:xfrm>
              <a:off x="3363537" y="2868571"/>
              <a:ext cx="1390892" cy="700942"/>
            </a:xfrm>
            <a:prstGeom prst="rightArrow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2" name="Graphic 14" descr="Document with solid fill">
              <a:extLst>
                <a:ext uri="{FF2B5EF4-FFF2-40B4-BE49-F238E27FC236}">
                  <a16:creationId xmlns:a16="http://schemas.microsoft.com/office/drawing/2014/main" id="{CA5DDC20-2E25-4C9A-970E-ED592B21FF4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948236" y="3130550"/>
              <a:ext cx="454025" cy="454025"/>
            </a:xfrm>
            <a:prstGeom prst="rect">
              <a:avLst/>
            </a:prstGeom>
          </p:spPr>
        </p:pic>
        <p:pic>
          <p:nvPicPr>
            <p:cNvPr id="33" name="Graphic 14" descr="Document with solid fill">
              <a:extLst>
                <a:ext uri="{FF2B5EF4-FFF2-40B4-BE49-F238E27FC236}">
                  <a16:creationId xmlns:a16="http://schemas.microsoft.com/office/drawing/2014/main" id="{77F71BBA-3F6A-431B-B04C-D92EF039348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5099050" y="3749675"/>
              <a:ext cx="454025" cy="454025"/>
            </a:xfrm>
            <a:prstGeom prst="rect">
              <a:avLst/>
            </a:prstGeom>
          </p:spPr>
        </p:pic>
        <p:pic>
          <p:nvPicPr>
            <p:cNvPr id="34" name="Graphic 14" descr="Document with solid fill">
              <a:extLst>
                <a:ext uri="{FF2B5EF4-FFF2-40B4-BE49-F238E27FC236}">
                  <a16:creationId xmlns:a16="http://schemas.microsoft.com/office/drawing/2014/main" id="{4101D3E3-567B-44B0-9243-7EB8E49C3FA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5035550" y="2614613"/>
              <a:ext cx="454025" cy="454025"/>
            </a:xfrm>
            <a:prstGeom prst="rect">
              <a:avLst/>
            </a:prstGeom>
          </p:spPr>
        </p:pic>
        <p:pic>
          <p:nvPicPr>
            <p:cNvPr id="35" name="Graphic 14" descr="Document with solid fill">
              <a:extLst>
                <a:ext uri="{FF2B5EF4-FFF2-40B4-BE49-F238E27FC236}">
                  <a16:creationId xmlns:a16="http://schemas.microsoft.com/office/drawing/2014/main" id="{B76A44FD-CD63-4649-964C-5BBA49E9A0ED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6440488" y="2686050"/>
              <a:ext cx="454025" cy="454025"/>
            </a:xfrm>
            <a:prstGeom prst="rect">
              <a:avLst/>
            </a:prstGeom>
          </p:spPr>
        </p:pic>
        <p:pic>
          <p:nvPicPr>
            <p:cNvPr id="36" name="Graphic 14" descr="Document with solid fill">
              <a:extLst>
                <a:ext uri="{FF2B5EF4-FFF2-40B4-BE49-F238E27FC236}">
                  <a16:creationId xmlns:a16="http://schemas.microsoft.com/office/drawing/2014/main" id="{2A520AE1-59B5-46AA-9115-68BF150BB93B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6162675" y="3654425"/>
              <a:ext cx="454025" cy="454025"/>
            </a:xfrm>
            <a:prstGeom prst="rect">
              <a:avLst/>
            </a:prstGeom>
          </p:spPr>
        </p:pic>
        <p:pic>
          <p:nvPicPr>
            <p:cNvPr id="37" name="Graphic 14" descr="Document with solid fill">
              <a:extLst>
                <a:ext uri="{FF2B5EF4-FFF2-40B4-BE49-F238E27FC236}">
                  <a16:creationId xmlns:a16="http://schemas.microsoft.com/office/drawing/2014/main" id="{87018CF1-5D8E-4E01-9E18-E4C9B348F9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5853113" y="2733675"/>
              <a:ext cx="454025" cy="454025"/>
            </a:xfrm>
            <a:prstGeom prst="rect">
              <a:avLst/>
            </a:prstGeom>
          </p:spPr>
        </p:pic>
        <p:pic>
          <p:nvPicPr>
            <p:cNvPr id="38" name="Graphic 14" descr="Document with solid fill">
              <a:extLst>
                <a:ext uri="{FF2B5EF4-FFF2-40B4-BE49-F238E27FC236}">
                  <a16:creationId xmlns:a16="http://schemas.microsoft.com/office/drawing/2014/main" id="{8A31D7DE-9854-4E36-B2C3-4C715779FC56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6623050" y="3289300"/>
              <a:ext cx="454025" cy="454025"/>
            </a:xfrm>
            <a:prstGeom prst="rect">
              <a:avLst/>
            </a:prstGeom>
          </p:spPr>
        </p:pic>
        <p:pic>
          <p:nvPicPr>
            <p:cNvPr id="39" name="Graphic 14" descr="Document with solid fill">
              <a:extLst>
                <a:ext uri="{FF2B5EF4-FFF2-40B4-BE49-F238E27FC236}">
                  <a16:creationId xmlns:a16="http://schemas.microsoft.com/office/drawing/2014/main" id="{592EB350-AFBE-42AD-B9A8-398102096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5527675" y="3360738"/>
              <a:ext cx="454025" cy="454025"/>
            </a:xfrm>
            <a:prstGeom prst="rect">
              <a:avLst/>
            </a:prstGeom>
          </p:spPr>
        </p:pic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9B1AEC1-4785-411B-AF92-A6AD61483800}"/>
                </a:ext>
              </a:extLst>
            </p:cNvPr>
            <p:cNvSpPr txBox="1"/>
            <p:nvPr/>
          </p:nvSpPr>
          <p:spPr>
            <a:xfrm>
              <a:off x="4605338" y="2089150"/>
              <a:ext cx="2862262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/>
                <a:t>Following agreed keyword(s), identify matching data set</a:t>
              </a:r>
              <a:endParaRPr lang="en-US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4E046D4E-34B1-4F7D-924A-50668F94DFB9}"/>
              </a:ext>
            </a:extLst>
          </p:cNvPr>
          <p:cNvGrpSpPr/>
          <p:nvPr/>
        </p:nvGrpSpPr>
        <p:grpSpPr>
          <a:xfrm>
            <a:off x="7451349" y="2795730"/>
            <a:ext cx="3953250" cy="2138364"/>
            <a:chOff x="7451349" y="2089149"/>
            <a:chExt cx="3953250" cy="2138364"/>
          </a:xfrm>
        </p:grpSpPr>
        <p:sp>
          <p:nvSpPr>
            <p:cNvPr id="40" name="Arrow: Right 39">
              <a:extLst>
                <a:ext uri="{FF2B5EF4-FFF2-40B4-BE49-F238E27FC236}">
                  <a16:creationId xmlns:a16="http://schemas.microsoft.com/office/drawing/2014/main" id="{D5265669-6A00-4862-A884-F07D81F5399F}"/>
                </a:ext>
              </a:extLst>
            </p:cNvPr>
            <p:cNvSpPr/>
            <p:nvPr/>
          </p:nvSpPr>
          <p:spPr>
            <a:xfrm>
              <a:off x="7451349" y="2868570"/>
              <a:ext cx="1390892" cy="700942"/>
            </a:xfrm>
            <a:prstGeom prst="rightArrow">
              <a:avLst/>
            </a:prstGeom>
            <a:noFill/>
            <a:ln>
              <a:solidFill>
                <a:schemeClr val="bg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1" name="Graphic 14" descr="Document with solid fill">
              <a:extLst>
                <a:ext uri="{FF2B5EF4-FFF2-40B4-BE49-F238E27FC236}">
                  <a16:creationId xmlns:a16="http://schemas.microsoft.com/office/drawing/2014/main" id="{302191BA-71E6-4388-9DAB-188503C2435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9099548" y="3154361"/>
              <a:ext cx="454025" cy="454025"/>
            </a:xfrm>
            <a:prstGeom prst="rect">
              <a:avLst/>
            </a:prstGeom>
          </p:spPr>
        </p:pic>
        <p:pic>
          <p:nvPicPr>
            <p:cNvPr id="42" name="Graphic 14" descr="Document with solid fill">
              <a:extLst>
                <a:ext uri="{FF2B5EF4-FFF2-40B4-BE49-F238E27FC236}">
                  <a16:creationId xmlns:a16="http://schemas.microsoft.com/office/drawing/2014/main" id="{6D9A3325-7893-41B5-BD49-155440C13941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9250363" y="3773488"/>
              <a:ext cx="454025" cy="454025"/>
            </a:xfrm>
            <a:prstGeom prst="rect">
              <a:avLst/>
            </a:prstGeom>
          </p:spPr>
        </p:pic>
        <p:pic>
          <p:nvPicPr>
            <p:cNvPr id="43" name="Graphic 14" descr="Document with solid fill">
              <a:extLst>
                <a:ext uri="{FF2B5EF4-FFF2-40B4-BE49-F238E27FC236}">
                  <a16:creationId xmlns:a16="http://schemas.microsoft.com/office/drawing/2014/main" id="{AD030905-3907-4B18-9895-9D499D014473}"/>
                </a:ext>
              </a:extLst>
            </p:cNvPr>
            <p:cNvPicPr>
              <a:picLocks noChangeAspect="1"/>
            </p:cNvPicPr>
            <p:nvPr/>
          </p:nvPicPr>
          <p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p:blipFill>
          <p:spPr>
            <a:xfrm>
              <a:off x="9186863" y="2638425"/>
              <a:ext cx="454025" cy="454025"/>
            </a:xfrm>
            <a:prstGeom prst="rect">
              <a:avLst/>
            </a:prstGeom>
          </p:spPr>
        </p:pic>
        <p:pic>
          <p:nvPicPr>
            <p:cNvPr id="44" name="Graphic 14" descr="Document with solid fill">
              <a:extLst>
                <a:ext uri="{FF2B5EF4-FFF2-40B4-BE49-F238E27FC236}">
                  <a16:creationId xmlns:a16="http://schemas.microsoft.com/office/drawing/2014/main" id="{09A414C0-48E1-45A4-88E5-5FBD115C4FA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10004425" y="2757488"/>
              <a:ext cx="454025" cy="454025"/>
            </a:xfrm>
            <a:prstGeom prst="rect">
              <a:avLst/>
            </a:prstGeom>
          </p:spPr>
        </p:pic>
        <p:pic>
          <p:nvPicPr>
            <p:cNvPr id="45" name="Graphic 14" descr="Document with solid fill">
              <a:extLst>
                <a:ext uri="{FF2B5EF4-FFF2-40B4-BE49-F238E27FC236}">
                  <a16:creationId xmlns:a16="http://schemas.microsoft.com/office/drawing/2014/main" id="{B2B8A59A-D439-434C-8E2E-B4B52D4000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p:blipFill>
          <p:spPr>
            <a:xfrm>
              <a:off x="9678988" y="3384550"/>
              <a:ext cx="454025" cy="454025"/>
            </a:xfrm>
            <a:prstGeom prst="rect">
              <a:avLst/>
            </a:prstGeom>
          </p:spPr>
        </p:pic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361B3C3B-7426-4A3A-B866-0328142FBF3D}"/>
                </a:ext>
              </a:extLst>
            </p:cNvPr>
            <p:cNvSpPr txBox="1"/>
            <p:nvPr/>
          </p:nvSpPr>
          <p:spPr>
            <a:xfrm>
              <a:off x="8542337" y="2089149"/>
              <a:ext cx="2862262" cy="523220"/>
            </a:xfrm>
            <a:prstGeom prst="rect">
              <a:avLst/>
            </a:prstGeom>
            <a:noFill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dirty="0"/>
                <a:t>Unique data set used for M&amp;R indicator calculations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61228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12"/>
          <p:cNvSpPr txBox="1">
            <a:spLocks noGrp="1"/>
          </p:cNvSpPr>
          <p:nvPr>
            <p:ph type="body" idx="1"/>
          </p:nvPr>
        </p:nvSpPr>
        <p:spPr>
          <a:xfrm>
            <a:off x="967153" y="1251523"/>
            <a:ext cx="11013099" cy="53919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bg2"/>
                </a:solidFill>
              </a:rPr>
              <a:t>One dataset</a:t>
            </a:r>
            <a:r>
              <a:rPr lang="en-GB" dirty="0"/>
              <a:t> =&gt; still </a:t>
            </a:r>
            <a:r>
              <a:rPr lang="en-GB" dirty="0">
                <a:solidFill>
                  <a:schemeClr val="bg2"/>
                </a:solidFill>
              </a:rPr>
              <a:t>two metadata</a:t>
            </a:r>
            <a:r>
              <a:rPr lang="en-GB" dirty="0"/>
              <a:t> in the national CSW, but collected with a specific OGC filter during the harvest by the INSPIRE Geoportal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On the INSPIRE Geoportal, the harvested data would be composed by </a:t>
            </a:r>
            <a:r>
              <a:rPr lang="en-GB" u="sng" dirty="0"/>
              <a:t>only</a:t>
            </a:r>
            <a:r>
              <a:rPr lang="en-GB" dirty="0"/>
              <a:t> the INSPIRE harmonized collection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bg2"/>
                </a:solidFill>
              </a:rPr>
              <a:t>From an INSPIRE user </a:t>
            </a:r>
            <a:r>
              <a:rPr lang="en-GB" dirty="0" err="1">
                <a:solidFill>
                  <a:schemeClr val="bg2"/>
                </a:solidFill>
              </a:rPr>
              <a:t>PoV</a:t>
            </a:r>
            <a:r>
              <a:rPr lang="en-GB" dirty="0"/>
              <a:t>, this is a curated but reduced subset, in some cases with penalties/limitations of the INSPIRE data specification (i.e. losing the richness of the original "as-is" data)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>
                <a:solidFill>
                  <a:schemeClr val="bg2"/>
                </a:solidFill>
              </a:rPr>
              <a:t>From the M&amp;R </a:t>
            </a:r>
            <a:r>
              <a:rPr lang="en-GB" dirty="0" err="1">
                <a:solidFill>
                  <a:schemeClr val="bg2"/>
                </a:solidFill>
              </a:rPr>
              <a:t>PoV</a:t>
            </a:r>
            <a:r>
              <a:rPr lang="en-GB" dirty="0"/>
              <a:t>, it should work as defined in Solution (1), since the collection on our Geoportal will be purely INSPIRE focused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</a:pPr>
            <a:r>
              <a:rPr lang="en-GB" dirty="0"/>
              <a:t>Evaluate a </a:t>
            </a:r>
            <a:r>
              <a:rPr lang="en-GB" b="1" dirty="0"/>
              <a:t>TG Recommendation</a:t>
            </a:r>
            <a:r>
              <a:rPr lang="en-GB" dirty="0"/>
              <a:t>? To include in the Resource Locator section of the MD harmonized dataset a referral to the original “as-is” description (eg. URL to the </a:t>
            </a:r>
            <a:r>
              <a:rPr lang="en-GB" i="1" dirty="0"/>
              <a:t>external</a:t>
            </a:r>
            <a:r>
              <a:rPr lang="en-GB" dirty="0"/>
              <a:t> “as-is” dataset MD in the same catalogue)</a:t>
            </a:r>
          </a:p>
        </p:txBody>
      </p:sp>
      <p:sp>
        <p:nvSpPr>
          <p:cNvPr id="259" name="Google Shape;259;p12"/>
          <p:cNvSpPr txBox="1">
            <a:spLocks noGrp="1"/>
          </p:cNvSpPr>
          <p:nvPr>
            <p:ph type="title"/>
          </p:nvPr>
        </p:nvSpPr>
        <p:spPr>
          <a:xfrm>
            <a:off x="970722" y="356562"/>
            <a:ext cx="10968729" cy="7823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0" anchor="b" anchorCtr="0">
            <a:noAutofit/>
          </a:bodyPr>
          <a:lstStyle/>
          <a:p>
            <a:r>
              <a:rPr lang="en-GB" sz="4000" b="1" dirty="0"/>
              <a:t>Solution (3) - key points</a:t>
            </a:r>
            <a:endParaRPr lang="en-US" dirty="0" err="1"/>
          </a:p>
        </p:txBody>
      </p:sp>
    </p:spTree>
    <p:extLst>
      <p:ext uri="{BB962C8B-B14F-4D97-AF65-F5344CB8AC3E}">
        <p14:creationId xmlns:p14="http://schemas.microsoft.com/office/powerpoint/2010/main" val="34517601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21397B36352C447984A37DFD72D0E64" ma:contentTypeVersion="7" ma:contentTypeDescription="Create a new document." ma:contentTypeScope="" ma:versionID="caf1d7a51b1a0775f39eaaa6fd9ca845">
  <xsd:schema xmlns:xsd="http://www.w3.org/2001/XMLSchema" xmlns:xs="http://www.w3.org/2001/XMLSchema" xmlns:p="http://schemas.microsoft.com/office/2006/metadata/properties" xmlns:ns2="9a4971b4-25da-4884-bcca-bc4cdf98062d" xmlns:ns3="cdd1361d-578d-4248-b657-ea0d2b6ad1f3" targetNamespace="http://schemas.microsoft.com/office/2006/metadata/properties" ma:root="true" ma:fieldsID="ff5ed707d4c611abda7dc5fe0454cb5e" ns2:_="" ns3:_="">
    <xsd:import namespace="9a4971b4-25da-4884-bcca-bc4cdf98062d"/>
    <xsd:import namespace="cdd1361d-578d-4248-b657-ea0d2b6ad1f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a4971b4-25da-4884-bcca-bc4cdf98062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d1361d-578d-4248-b657-ea0d2b6ad1f3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D2090B6-52C8-48C3-9586-0BE67BD165B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6087208-16CF-4037-A311-336BD30DE612}">
  <ds:schemaRefs>
    <ds:schemaRef ds:uri="http://schemas.microsoft.com/office/infopath/2007/PartnerControls"/>
    <ds:schemaRef ds:uri="9a4971b4-25da-4884-bcca-bc4cdf98062d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dd1361d-578d-4248-b657-ea0d2b6ad1f3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E5405ECC-C1FB-4B20-8380-B9182921CB2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a4971b4-25da-4884-bcca-bc4cdf98062d"/>
    <ds:schemaRef ds:uri="cdd1361d-578d-4248-b657-ea0d2b6ad1f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1207</Words>
  <Application>Microsoft Office PowerPoint</Application>
  <PresentationFormat>Widescreen</PresentationFormat>
  <Paragraphs>95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INSPIRE Harmonized Data set, their impact on Indicators and viable solutions</vt:lpstr>
      <vt:lpstr>Issue raised from M&amp;R 2020</vt:lpstr>
      <vt:lpstr>Solution (1) - key points</vt:lpstr>
      <vt:lpstr>Solution (1) - example</vt:lpstr>
      <vt:lpstr>Solution (1) - example</vt:lpstr>
      <vt:lpstr>Solution (2) - key points</vt:lpstr>
      <vt:lpstr>Solution (2) - example</vt:lpstr>
      <vt:lpstr>Solution (2) - example</vt:lpstr>
      <vt:lpstr>Solution (3) - key points</vt:lpstr>
      <vt:lpstr>Preliminary evaluation</vt:lpstr>
      <vt:lpstr>Next steps</vt:lpstr>
      <vt:lpstr>Thank you!</vt:lpstr>
      <vt:lpstr>Keep in touch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the INSPIRE Reference Validator in 2019 Monitoring: process &amp; lessons learned</dc:title>
  <dc:creator>JOHN Yvonne (COMM)</dc:creator>
  <cp:lastModifiedBy>ARTASENSI Davide (JRC-ISPRA-EXT)</cp:lastModifiedBy>
  <cp:revision>1543</cp:revision>
  <dcterms:created xsi:type="dcterms:W3CDTF">2019-08-09T12:06:42Z</dcterms:created>
  <dcterms:modified xsi:type="dcterms:W3CDTF">2021-04-16T07:17:25Z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ServerID">
    <vt:lpwstr>0d3b22a6-6203-4efc-8e8e-b5279256493b</vt:lpwstr>
  </property>
  <property fmtid="{D5CDD505-2E9C-101B-9397-08002B2CF9AE}" pid="3" name="Offisync_UpdateToken">
    <vt:lpwstr>5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UniqueId">
    <vt:lpwstr>216256</vt:lpwstr>
  </property>
  <property fmtid="{D5CDD505-2E9C-101B-9397-08002B2CF9AE}" pid="6" name="Jive_LatestUserAccountName">
    <vt:lpwstr>mingmar</vt:lpwstr>
  </property>
  <property fmtid="{D5CDD505-2E9C-101B-9397-08002B2CF9AE}" pid="7" name="Jive_VersionGuid">
    <vt:lpwstr>cfc25e56-90dd-499d-b5ad-51645cd2be29</vt:lpwstr>
  </property>
  <property fmtid="{D5CDD505-2E9C-101B-9397-08002B2CF9AE}" pid="8" name="ContentTypeId">
    <vt:lpwstr>0x010100221397B36352C447984A37DFD72D0E64</vt:lpwstr>
  </property>
</Properties>
</file>