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90" r:id="rId5"/>
  </p:sldMasterIdLst>
  <p:notesMasterIdLst>
    <p:notesMasterId r:id="rId10"/>
  </p:notesMasterIdLst>
  <p:sldIdLst>
    <p:sldId id="256" r:id="rId6"/>
    <p:sldId id="1676" r:id="rId7"/>
    <p:sldId id="1677" r:id="rId8"/>
    <p:sldId id="167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300"/>
    <a:srgbClr val="312F01"/>
    <a:srgbClr val="004B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0A4EAE-41D7-48E7-9141-D4033AD4317D}" v="8" dt="2023-04-26T14:17:36.6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Jensen" userId="9f3e22e2-43fa-4196-b9b8-0f5d72bb2527" providerId="ADAL" clId="{E70A4EAE-41D7-48E7-9141-D4033AD4317D}"/>
    <pc:docChg chg="custSel addSld delSld modSld">
      <pc:chgData name="Stefan Jensen" userId="9f3e22e2-43fa-4196-b9b8-0f5d72bb2527" providerId="ADAL" clId="{E70A4EAE-41D7-48E7-9141-D4033AD4317D}" dt="2023-04-26T14:20:31.222" v="444" actId="20577"/>
      <pc:docMkLst>
        <pc:docMk/>
      </pc:docMkLst>
      <pc:sldChg chg="modSp mod">
        <pc:chgData name="Stefan Jensen" userId="9f3e22e2-43fa-4196-b9b8-0f5d72bb2527" providerId="ADAL" clId="{E70A4EAE-41D7-48E7-9141-D4033AD4317D}" dt="2023-04-26T13:53:09.511" v="118" actId="20577"/>
        <pc:sldMkLst>
          <pc:docMk/>
          <pc:sldMk cId="109857222" sldId="256"/>
        </pc:sldMkLst>
        <pc:spChg chg="mod">
          <ac:chgData name="Stefan Jensen" userId="9f3e22e2-43fa-4196-b9b8-0f5d72bb2527" providerId="ADAL" clId="{E70A4EAE-41D7-48E7-9141-D4033AD4317D}" dt="2023-04-26T13:53:09.511" v="118" actId="20577"/>
          <ac:spMkLst>
            <pc:docMk/>
            <pc:sldMk cId="109857222" sldId="256"/>
            <ac:spMk id="4" creationId="{FC53EC90-479F-4360-BBD2-B3CD1EFD4739}"/>
          </ac:spMkLst>
        </pc:spChg>
        <pc:spChg chg="mod">
          <ac:chgData name="Stefan Jensen" userId="9f3e22e2-43fa-4196-b9b8-0f5d72bb2527" providerId="ADAL" clId="{E70A4EAE-41D7-48E7-9141-D4033AD4317D}" dt="2023-04-26T13:52:17.833" v="43" actId="20577"/>
          <ac:spMkLst>
            <pc:docMk/>
            <pc:sldMk cId="109857222" sldId="256"/>
            <ac:spMk id="5" creationId="{0D9EB565-1CD5-1F4E-2A7E-5B548EEDD316}"/>
          </ac:spMkLst>
        </pc:spChg>
      </pc:sldChg>
      <pc:sldChg chg="add del">
        <pc:chgData name="Stefan Jensen" userId="9f3e22e2-43fa-4196-b9b8-0f5d72bb2527" providerId="ADAL" clId="{E70A4EAE-41D7-48E7-9141-D4033AD4317D}" dt="2023-04-26T13:55:50.272" v="121" actId="47"/>
        <pc:sldMkLst>
          <pc:docMk/>
          <pc:sldMk cId="1951879116" sldId="443"/>
        </pc:sldMkLst>
      </pc:sldChg>
      <pc:sldChg chg="add del">
        <pc:chgData name="Stefan Jensen" userId="9f3e22e2-43fa-4196-b9b8-0f5d72bb2527" providerId="ADAL" clId="{E70A4EAE-41D7-48E7-9141-D4033AD4317D}" dt="2023-04-26T13:55:51.569" v="122" actId="47"/>
        <pc:sldMkLst>
          <pc:docMk/>
          <pc:sldMk cId="1662540094" sldId="445"/>
        </pc:sldMkLst>
      </pc:sldChg>
      <pc:sldChg chg="del">
        <pc:chgData name="Stefan Jensen" userId="9f3e22e2-43fa-4196-b9b8-0f5d72bb2527" providerId="ADAL" clId="{E70A4EAE-41D7-48E7-9141-D4033AD4317D}" dt="2023-04-26T13:55:53.018" v="124" actId="47"/>
        <pc:sldMkLst>
          <pc:docMk/>
          <pc:sldMk cId="45623373" sldId="1649"/>
        </pc:sldMkLst>
      </pc:sldChg>
      <pc:sldChg chg="delSp del mod">
        <pc:chgData name="Stefan Jensen" userId="9f3e22e2-43fa-4196-b9b8-0f5d72bb2527" providerId="ADAL" clId="{E70A4EAE-41D7-48E7-9141-D4033AD4317D}" dt="2023-04-26T13:55:52.273" v="123" actId="47"/>
        <pc:sldMkLst>
          <pc:docMk/>
          <pc:sldMk cId="2529001028" sldId="1651"/>
        </pc:sldMkLst>
        <pc:graphicFrameChg chg="del">
          <ac:chgData name="Stefan Jensen" userId="9f3e22e2-43fa-4196-b9b8-0f5d72bb2527" providerId="ADAL" clId="{E70A4EAE-41D7-48E7-9141-D4033AD4317D}" dt="2023-04-26T13:53:21.673" v="119" actId="478"/>
          <ac:graphicFrameMkLst>
            <pc:docMk/>
            <pc:sldMk cId="2529001028" sldId="1651"/>
            <ac:graphicFrameMk id="2" creationId="{5E821BE2-77BA-224E-9CE3-A5FC7F0C888E}"/>
          </ac:graphicFrameMkLst>
        </pc:graphicFrameChg>
      </pc:sldChg>
      <pc:sldChg chg="del">
        <pc:chgData name="Stefan Jensen" userId="9f3e22e2-43fa-4196-b9b8-0f5d72bb2527" providerId="ADAL" clId="{E70A4EAE-41D7-48E7-9141-D4033AD4317D}" dt="2023-04-26T13:55:53.654" v="125" actId="47"/>
        <pc:sldMkLst>
          <pc:docMk/>
          <pc:sldMk cId="1434539405" sldId="1674"/>
        </pc:sldMkLst>
      </pc:sldChg>
      <pc:sldChg chg="del">
        <pc:chgData name="Stefan Jensen" userId="9f3e22e2-43fa-4196-b9b8-0f5d72bb2527" providerId="ADAL" clId="{E70A4EAE-41D7-48E7-9141-D4033AD4317D}" dt="2023-04-26T13:55:54.356" v="126" actId="47"/>
        <pc:sldMkLst>
          <pc:docMk/>
          <pc:sldMk cId="2923574300" sldId="1675"/>
        </pc:sldMkLst>
      </pc:sldChg>
      <pc:sldChg chg="addSp delSp modSp mod">
        <pc:chgData name="Stefan Jensen" userId="9f3e22e2-43fa-4196-b9b8-0f5d72bb2527" providerId="ADAL" clId="{E70A4EAE-41D7-48E7-9141-D4033AD4317D}" dt="2023-04-26T14:20:31.222" v="444" actId="20577"/>
        <pc:sldMkLst>
          <pc:docMk/>
          <pc:sldMk cId="884399707" sldId="1676"/>
        </pc:sldMkLst>
        <pc:spChg chg="mod">
          <ac:chgData name="Stefan Jensen" userId="9f3e22e2-43fa-4196-b9b8-0f5d72bb2527" providerId="ADAL" clId="{E70A4EAE-41D7-48E7-9141-D4033AD4317D}" dt="2023-04-26T14:20:31.222" v="444" actId="20577"/>
          <ac:spMkLst>
            <pc:docMk/>
            <pc:sldMk cId="884399707" sldId="1676"/>
            <ac:spMk id="14" creationId="{C34DA480-7A92-4F27-A03C-68D1ED131450}"/>
          </ac:spMkLst>
        </pc:spChg>
        <pc:picChg chg="del">
          <ac:chgData name="Stefan Jensen" userId="9f3e22e2-43fa-4196-b9b8-0f5d72bb2527" providerId="ADAL" clId="{E70A4EAE-41D7-48E7-9141-D4033AD4317D}" dt="2023-04-26T13:56:49.106" v="127" actId="478"/>
          <ac:picMkLst>
            <pc:docMk/>
            <pc:sldMk cId="884399707" sldId="1676"/>
            <ac:picMk id="3" creationId="{878C2F3A-3633-C7D7-D578-B746EC08F2B6}"/>
          </ac:picMkLst>
        </pc:picChg>
        <pc:picChg chg="add mod">
          <ac:chgData name="Stefan Jensen" userId="9f3e22e2-43fa-4196-b9b8-0f5d72bb2527" providerId="ADAL" clId="{E70A4EAE-41D7-48E7-9141-D4033AD4317D}" dt="2023-04-26T13:57:27.356" v="132" actId="14100"/>
          <ac:picMkLst>
            <pc:docMk/>
            <pc:sldMk cId="884399707" sldId="1676"/>
            <ac:picMk id="4" creationId="{D933C0C0-743A-93E6-E5EA-D72B186323BC}"/>
          </ac:picMkLst>
        </pc:picChg>
      </pc:sldChg>
      <pc:sldChg chg="modSp mod">
        <pc:chgData name="Stefan Jensen" userId="9f3e22e2-43fa-4196-b9b8-0f5d72bb2527" providerId="ADAL" clId="{E70A4EAE-41D7-48E7-9141-D4033AD4317D}" dt="2023-04-26T14:05:19.633" v="191" actId="20577"/>
        <pc:sldMkLst>
          <pc:docMk/>
          <pc:sldMk cId="1808570171" sldId="1677"/>
        </pc:sldMkLst>
        <pc:spChg chg="mod">
          <ac:chgData name="Stefan Jensen" userId="9f3e22e2-43fa-4196-b9b8-0f5d72bb2527" providerId="ADAL" clId="{E70A4EAE-41D7-48E7-9141-D4033AD4317D}" dt="2023-04-26T14:05:19.633" v="191" actId="20577"/>
          <ac:spMkLst>
            <pc:docMk/>
            <pc:sldMk cId="1808570171" sldId="1677"/>
            <ac:spMk id="23" creationId="{CE6843F0-4E46-F2F2-F5F0-4423BABF7137}"/>
          </ac:spMkLst>
        </pc:spChg>
        <pc:picChg chg="mod">
          <ac:chgData name="Stefan Jensen" userId="9f3e22e2-43fa-4196-b9b8-0f5d72bb2527" providerId="ADAL" clId="{E70A4EAE-41D7-48E7-9141-D4033AD4317D}" dt="2023-04-26T13:58:38.869" v="145" actId="1076"/>
          <ac:picMkLst>
            <pc:docMk/>
            <pc:sldMk cId="1808570171" sldId="1677"/>
            <ac:picMk id="13" creationId="{3CDE3A5B-0261-31D9-1BE5-1922B076D67D}"/>
          </ac:picMkLst>
        </pc:picChg>
      </pc:sldChg>
      <pc:sldChg chg="addSp delSp modSp add mod">
        <pc:chgData name="Stefan Jensen" userId="9f3e22e2-43fa-4196-b9b8-0f5d72bb2527" providerId="ADAL" clId="{E70A4EAE-41D7-48E7-9141-D4033AD4317D}" dt="2023-04-26T14:19:47.138" v="435" actId="1076"/>
        <pc:sldMkLst>
          <pc:docMk/>
          <pc:sldMk cId="97736554" sldId="1678"/>
        </pc:sldMkLst>
        <pc:spChg chg="add mod">
          <ac:chgData name="Stefan Jensen" userId="9f3e22e2-43fa-4196-b9b8-0f5d72bb2527" providerId="ADAL" clId="{E70A4EAE-41D7-48E7-9141-D4033AD4317D}" dt="2023-04-26T14:19:21.957" v="432" actId="1076"/>
          <ac:spMkLst>
            <pc:docMk/>
            <pc:sldMk cId="97736554" sldId="1678"/>
            <ac:spMk id="2" creationId="{D984B5B3-ACAB-D043-937D-25849853BD4A}"/>
          </ac:spMkLst>
        </pc:spChg>
        <pc:spChg chg="add mod">
          <ac:chgData name="Stefan Jensen" userId="9f3e22e2-43fa-4196-b9b8-0f5d72bb2527" providerId="ADAL" clId="{E70A4EAE-41D7-48E7-9141-D4033AD4317D}" dt="2023-04-26T14:19:27.896" v="433" actId="1076"/>
          <ac:spMkLst>
            <pc:docMk/>
            <pc:sldMk cId="97736554" sldId="1678"/>
            <ac:spMk id="8" creationId="{13E59FCC-3649-7AF1-6879-C1855DFB8B2A}"/>
          </ac:spMkLst>
        </pc:spChg>
        <pc:spChg chg="del">
          <ac:chgData name="Stefan Jensen" userId="9f3e22e2-43fa-4196-b9b8-0f5d72bb2527" providerId="ADAL" clId="{E70A4EAE-41D7-48E7-9141-D4033AD4317D}" dt="2023-04-26T14:15:53.423" v="316" actId="478"/>
          <ac:spMkLst>
            <pc:docMk/>
            <pc:sldMk cId="97736554" sldId="1678"/>
            <ac:spMk id="12" creationId="{9962834C-982C-4E56-9312-79102C4BBD02}"/>
          </ac:spMkLst>
        </pc:spChg>
        <pc:spChg chg="mod">
          <ac:chgData name="Stefan Jensen" userId="9f3e22e2-43fa-4196-b9b8-0f5d72bb2527" providerId="ADAL" clId="{E70A4EAE-41D7-48E7-9141-D4033AD4317D}" dt="2023-04-26T14:19:36.779" v="434" actId="1076"/>
          <ac:spMkLst>
            <pc:docMk/>
            <pc:sldMk cId="97736554" sldId="1678"/>
            <ac:spMk id="14" creationId="{D2245425-872A-42D7-8C31-E3D97BC04C59}"/>
          </ac:spMkLst>
        </pc:spChg>
        <pc:spChg chg="mod">
          <ac:chgData name="Stefan Jensen" userId="9f3e22e2-43fa-4196-b9b8-0f5d72bb2527" providerId="ADAL" clId="{E70A4EAE-41D7-48E7-9141-D4033AD4317D}" dt="2023-04-26T14:15:38.444" v="309" actId="20577"/>
          <ac:spMkLst>
            <pc:docMk/>
            <pc:sldMk cId="97736554" sldId="1678"/>
            <ac:spMk id="17" creationId="{83C5FEC8-8560-4642-A604-A0B6B9BE6484}"/>
          </ac:spMkLst>
        </pc:spChg>
        <pc:spChg chg="mod">
          <ac:chgData name="Stefan Jensen" userId="9f3e22e2-43fa-4196-b9b8-0f5d72bb2527" providerId="ADAL" clId="{E70A4EAE-41D7-48E7-9141-D4033AD4317D}" dt="2023-04-26T14:19:47.138" v="435" actId="1076"/>
          <ac:spMkLst>
            <pc:docMk/>
            <pc:sldMk cId="97736554" sldId="1678"/>
            <ac:spMk id="20" creationId="{87A6208C-63D7-B513-95BA-EBF8D95DD894}"/>
          </ac:spMkLst>
        </pc:spChg>
        <pc:spChg chg="del">
          <ac:chgData name="Stefan Jensen" userId="9f3e22e2-43fa-4196-b9b8-0f5d72bb2527" providerId="ADAL" clId="{E70A4EAE-41D7-48E7-9141-D4033AD4317D}" dt="2023-04-26T14:15:50.482" v="315" actId="478"/>
          <ac:spMkLst>
            <pc:docMk/>
            <pc:sldMk cId="97736554" sldId="1678"/>
            <ac:spMk id="21" creationId="{62C17C9A-A506-8AB8-0DF7-624480F97A93}"/>
          </ac:spMkLst>
        </pc:spChg>
        <pc:spChg chg="del mod">
          <ac:chgData name="Stefan Jensen" userId="9f3e22e2-43fa-4196-b9b8-0f5d72bb2527" providerId="ADAL" clId="{E70A4EAE-41D7-48E7-9141-D4033AD4317D}" dt="2023-04-26T14:19:13.005" v="431" actId="478"/>
          <ac:spMkLst>
            <pc:docMk/>
            <pc:sldMk cId="97736554" sldId="1678"/>
            <ac:spMk id="22" creationId="{4F443B40-72C5-5CAA-0083-68B26901688E}"/>
          </ac:spMkLst>
        </pc:spChg>
        <pc:spChg chg="del">
          <ac:chgData name="Stefan Jensen" userId="9f3e22e2-43fa-4196-b9b8-0f5d72bb2527" providerId="ADAL" clId="{E70A4EAE-41D7-48E7-9141-D4033AD4317D}" dt="2023-04-26T14:03:31.220" v="159" actId="478"/>
          <ac:spMkLst>
            <pc:docMk/>
            <pc:sldMk cId="97736554" sldId="1678"/>
            <ac:spMk id="23" creationId="{CE6843F0-4E46-F2F2-F5F0-4423BABF7137}"/>
          </ac:spMkLst>
        </pc:spChg>
        <pc:spChg chg="del">
          <ac:chgData name="Stefan Jensen" userId="9f3e22e2-43fa-4196-b9b8-0f5d72bb2527" providerId="ADAL" clId="{E70A4EAE-41D7-48E7-9141-D4033AD4317D}" dt="2023-04-26T14:03:35.340" v="160" actId="478"/>
          <ac:spMkLst>
            <pc:docMk/>
            <pc:sldMk cId="97736554" sldId="1678"/>
            <ac:spMk id="24" creationId="{606C10BD-C251-5CB4-3C76-AAC92E15A266}"/>
          </ac:spMkLst>
        </pc:spChg>
        <pc:spChg chg="del mod">
          <ac:chgData name="Stefan Jensen" userId="9f3e22e2-43fa-4196-b9b8-0f5d72bb2527" providerId="ADAL" clId="{E70A4EAE-41D7-48E7-9141-D4033AD4317D}" dt="2023-04-26T14:04:03.037" v="164" actId="478"/>
          <ac:spMkLst>
            <pc:docMk/>
            <pc:sldMk cId="97736554" sldId="1678"/>
            <ac:spMk id="25" creationId="{06E17917-B2DC-CE6C-0675-5AD3B632EF5C}"/>
          </ac:spMkLst>
        </pc:spChg>
        <pc:graphicFrameChg chg="add del mod">
          <ac:chgData name="Stefan Jensen" userId="9f3e22e2-43fa-4196-b9b8-0f5d72bb2527" providerId="ADAL" clId="{E70A4EAE-41D7-48E7-9141-D4033AD4317D}" dt="2023-04-26T14:01:41.936" v="151" actId="478"/>
          <ac:graphicFrameMkLst>
            <pc:docMk/>
            <pc:sldMk cId="97736554" sldId="1678"/>
            <ac:graphicFrameMk id="2" creationId="{E3B5DF1B-3003-4310-A721-902A06F38BCB}"/>
          </ac:graphicFrameMkLst>
        </pc:graphicFrameChg>
        <pc:graphicFrameChg chg="add mod modGraphic">
          <ac:chgData name="Stefan Jensen" userId="9f3e22e2-43fa-4196-b9b8-0f5d72bb2527" providerId="ADAL" clId="{E70A4EAE-41D7-48E7-9141-D4033AD4317D}" dt="2023-04-26T14:04:23" v="166" actId="14100"/>
          <ac:graphicFrameMkLst>
            <pc:docMk/>
            <pc:sldMk cId="97736554" sldId="1678"/>
            <ac:graphicFrameMk id="5" creationId="{644402EF-E95F-CF13-AEBA-65035D598C57}"/>
          </ac:graphicFrameMkLst>
        </pc:graphicFrameChg>
        <pc:graphicFrameChg chg="add mod modGraphic">
          <ac:chgData name="Stefan Jensen" userId="9f3e22e2-43fa-4196-b9b8-0f5d72bb2527" providerId="ADAL" clId="{E70A4EAE-41D7-48E7-9141-D4033AD4317D}" dt="2023-04-26T14:04:34.222" v="168" actId="14100"/>
          <ac:graphicFrameMkLst>
            <pc:docMk/>
            <pc:sldMk cId="97736554" sldId="1678"/>
            <ac:graphicFrameMk id="6" creationId="{F2DD3494-8150-F9D1-9706-1F0B3BBAF33B}"/>
          </ac:graphicFrameMkLst>
        </pc:graphicFrameChg>
        <pc:picChg chg="del">
          <ac:chgData name="Stefan Jensen" userId="9f3e22e2-43fa-4196-b9b8-0f5d72bb2527" providerId="ADAL" clId="{E70A4EAE-41D7-48E7-9141-D4033AD4317D}" dt="2023-04-26T14:00:30.948" v="147" actId="478"/>
          <ac:picMkLst>
            <pc:docMk/>
            <pc:sldMk cId="97736554" sldId="1678"/>
            <ac:picMk id="13" creationId="{3CDE3A5B-0261-31D9-1BE5-1922B076D67D}"/>
          </ac:picMkLst>
        </pc:picChg>
        <pc:picChg chg="del">
          <ac:chgData name="Stefan Jensen" userId="9f3e22e2-43fa-4196-b9b8-0f5d72bb2527" providerId="ADAL" clId="{E70A4EAE-41D7-48E7-9141-D4033AD4317D}" dt="2023-04-26T14:00:36.879" v="148" actId="478"/>
          <ac:picMkLst>
            <pc:docMk/>
            <pc:sldMk cId="97736554" sldId="1678"/>
            <ac:picMk id="16" creationId="{B4BDA98F-739B-EE4A-FE18-0208D80E2937}"/>
          </ac:picMkLst>
        </pc:picChg>
        <pc:picChg chg="del">
          <ac:chgData name="Stefan Jensen" userId="9f3e22e2-43fa-4196-b9b8-0f5d72bb2527" providerId="ADAL" clId="{E70A4EAE-41D7-48E7-9141-D4033AD4317D}" dt="2023-04-26T14:03:57.774" v="162" actId="478"/>
          <ac:picMkLst>
            <pc:docMk/>
            <pc:sldMk cId="97736554" sldId="1678"/>
            <ac:picMk id="19" creationId="{CC96170C-5FAA-120B-7D9D-2069A198FDF5}"/>
          </ac:picMkLst>
        </pc:picChg>
      </pc:sldChg>
      <pc:sldMasterChg chg="delSldLayout">
        <pc:chgData name="Stefan Jensen" userId="9f3e22e2-43fa-4196-b9b8-0f5d72bb2527" providerId="ADAL" clId="{E70A4EAE-41D7-48E7-9141-D4033AD4317D}" dt="2023-04-26T13:55:51.569" v="122" actId="47"/>
        <pc:sldMasterMkLst>
          <pc:docMk/>
          <pc:sldMasterMk cId="2460954070" sldId="2147483660"/>
        </pc:sldMasterMkLst>
        <pc:sldLayoutChg chg="del">
          <pc:chgData name="Stefan Jensen" userId="9f3e22e2-43fa-4196-b9b8-0f5d72bb2527" providerId="ADAL" clId="{E70A4EAE-41D7-48E7-9141-D4033AD4317D}" dt="2023-04-26T13:55:51.569" v="122" actId="47"/>
          <pc:sldLayoutMkLst>
            <pc:docMk/>
            <pc:sldMasterMk cId="2460954070" sldId="2147483660"/>
            <pc:sldLayoutMk cId="494824839" sldId="214748368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5E2C2-143B-4355-8A2B-62A91F3ED739}" type="datetimeFigureOut">
              <a:rPr lang="en-DK" smtClean="0"/>
              <a:t>26/04/2023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83294-E9FF-4F24-AF23-19B98F36DF0D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504164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OPENING SLIDE – dark background and white logo</a:t>
            </a:r>
            <a:br>
              <a:rPr lang="en-GB" dirty="0"/>
            </a:br>
            <a:br>
              <a:rPr lang="en-GB" dirty="0"/>
            </a:br>
            <a:endParaRPr lang="en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83294-E9FF-4F24-AF23-19B98F36DF0D}" type="slidenum">
              <a:rPr lang="en-DK" smtClean="0"/>
              <a:t>1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028448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7">
            <a:extLst>
              <a:ext uri="{FF2B5EF4-FFF2-40B4-BE49-F238E27FC236}">
                <a16:creationId xmlns:a16="http://schemas.microsoft.com/office/drawing/2014/main" id="{33E6BE15-809C-50BE-F22A-20351128FA48}"/>
              </a:ext>
            </a:extLst>
          </p:cNvPr>
          <p:cNvCxnSpPr/>
          <p:nvPr userDrawn="1"/>
        </p:nvCxnSpPr>
        <p:spPr>
          <a:xfrm>
            <a:off x="0" y="756000"/>
            <a:ext cx="12192000" cy="24938"/>
          </a:xfrm>
          <a:prstGeom prst="line">
            <a:avLst/>
          </a:prstGeom>
          <a:ln w="114300">
            <a:solidFill>
              <a:srgbClr val="113A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gativ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BA9E58F-F0E4-446A-9BDE-731A333E6E3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4B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EECD597F-8AA8-4E51-9146-C063CEB955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754" y="6019900"/>
            <a:ext cx="3057655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65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192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_image_Synthes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68001" y="36002"/>
            <a:ext cx="11246369" cy="6761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23" indent="0">
              <a:buNone/>
              <a:defRPr/>
            </a:lvl2pPr>
            <a:lvl3pPr marL="1125444" indent="0">
              <a:buNone/>
              <a:defRPr/>
            </a:lvl3pPr>
            <a:lvl4pPr marL="1688164" indent="0">
              <a:buNone/>
              <a:defRPr/>
            </a:lvl4pPr>
            <a:lvl5pPr marL="2250888" indent="0">
              <a:buNone/>
              <a:defRPr/>
            </a:lvl5pPr>
          </a:lstStyle>
          <a:p>
            <a:pPr lvl="0"/>
            <a:r>
              <a:rPr lang="en-US" dirty="0"/>
              <a:t>Slide title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8313" y="1431925"/>
            <a:ext cx="11245851" cy="3759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8488" y="6250566"/>
            <a:ext cx="3683000" cy="2746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000">
                <a:solidFill>
                  <a:srgbClr val="006654"/>
                </a:solidFill>
              </a:defRPr>
            </a:lvl2pPr>
            <a:lvl3pPr>
              <a:defRPr sz="1000">
                <a:solidFill>
                  <a:srgbClr val="006654"/>
                </a:solidFill>
              </a:defRPr>
            </a:lvl3pPr>
            <a:lvl4pPr>
              <a:defRPr sz="1000">
                <a:solidFill>
                  <a:srgbClr val="006654"/>
                </a:solidFill>
              </a:defRPr>
            </a:lvl4pPr>
            <a:lvl5pPr>
              <a:defRPr sz="1000">
                <a:solidFill>
                  <a:srgbClr val="006654"/>
                </a:solidFill>
              </a:defRPr>
            </a:lvl5pPr>
          </a:lstStyle>
          <a:p>
            <a:pPr lvl="0"/>
            <a:r>
              <a:rPr lang="en-US" dirty="0"/>
              <a:t>Source reference for illustration</a:t>
            </a:r>
          </a:p>
        </p:txBody>
      </p:sp>
    </p:spTree>
    <p:extLst>
      <p:ext uri="{BB962C8B-B14F-4D97-AF65-F5344CB8AC3E}">
        <p14:creationId xmlns:p14="http://schemas.microsoft.com/office/powerpoint/2010/main" val="14117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EEDA874A-CD90-427D-88CB-95E8F088ABC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384" y="6022781"/>
            <a:ext cx="3065586" cy="57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84" r:id="rId4"/>
    <p:sldLayoutId id="214748368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hlinkClick r:id="" action="ppaction://noaction"/>
          </p:cNvPr>
          <p:cNvSpPr/>
          <p:nvPr userDrawn="1"/>
        </p:nvSpPr>
        <p:spPr>
          <a:xfrm>
            <a:off x="2344621" y="152400"/>
            <a:ext cx="885743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15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0" y="6"/>
            <a:ext cx="12192000" cy="778149"/>
          </a:xfrm>
          <a:prstGeom prst="rect">
            <a:avLst/>
          </a:prstGeom>
          <a:solidFill>
            <a:srgbClr val="0081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15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75" y="6347645"/>
            <a:ext cx="1993847" cy="43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0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ftr="0" dt="0"/>
  <p:txStyles>
    <p:titleStyle>
      <a:lvl1pPr algn="ctr" defTabSz="1125444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0" indent="-422040" algn="l" defTabSz="1125444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4" indent="-351702" algn="l" defTabSz="1125444" rtl="0" eaLnBrk="1" latinLnBrk="0" hangingPunct="1">
        <a:spcBef>
          <a:spcPct val="20000"/>
        </a:spcBef>
        <a:buFont typeface="Arial" pitchFamily="34" charset="0"/>
        <a:buChar char="–"/>
        <a:defRPr sz="3447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5" indent="-281361" algn="l" defTabSz="1125444" rtl="0" eaLnBrk="1" latinLnBrk="0" hangingPunct="1">
        <a:spcBef>
          <a:spcPct val="20000"/>
        </a:spcBef>
        <a:buFont typeface="Arial" pitchFamily="34" charset="0"/>
        <a:buChar char="–"/>
        <a:defRPr sz="2463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9" indent="-281361" algn="l" defTabSz="1125444" rtl="0" eaLnBrk="1" latinLnBrk="0" hangingPunct="1">
        <a:spcBef>
          <a:spcPct val="20000"/>
        </a:spcBef>
        <a:buFont typeface="Arial" pitchFamily="34" charset="0"/>
        <a:buChar char="»"/>
        <a:defRPr sz="2463" kern="1200">
          <a:solidFill>
            <a:schemeClr val="tx1"/>
          </a:solidFill>
          <a:latin typeface="+mn-lt"/>
          <a:ea typeface="+mn-ea"/>
          <a:cs typeface="+mn-cs"/>
        </a:defRPr>
      </a:lvl5pPr>
      <a:lvl6pPr marL="3094969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3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utterfly on a plant&#10;&#10;Description automatically generated with medium confidence">
            <a:extLst>
              <a:ext uri="{FF2B5EF4-FFF2-40B4-BE49-F238E27FC236}">
                <a16:creationId xmlns:a16="http://schemas.microsoft.com/office/drawing/2014/main" id="{3AF803D0-DEDE-421D-9D5B-E2AA06AFE7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4157"/>
            <a:ext cx="12191999" cy="6912157"/>
          </a:xfrm>
          <a:prstGeom prst="rect">
            <a:avLst/>
          </a:prstGeom>
          <a:solidFill>
            <a:srgbClr val="316300"/>
          </a:solidFill>
        </p:spPr>
      </p:pic>
      <p:pic>
        <p:nvPicPr>
          <p:cNvPr id="3" name="Picture 4" descr="Text&#10;&#10;Description automatically generated">
            <a:extLst>
              <a:ext uri="{FF2B5EF4-FFF2-40B4-BE49-F238E27FC236}">
                <a16:creationId xmlns:a16="http://schemas.microsoft.com/office/drawing/2014/main" id="{334FF02B-C746-0A01-4D28-BABD8D71A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0744" y="6206873"/>
            <a:ext cx="2484335" cy="46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9EB565-1CD5-1F4E-2A7E-5B548EEDD316}"/>
              </a:ext>
            </a:extLst>
          </p:cNvPr>
          <p:cNvSpPr txBox="1"/>
          <p:nvPr/>
        </p:nvSpPr>
        <p:spPr>
          <a:xfrm>
            <a:off x="0" y="5544901"/>
            <a:ext cx="12192000" cy="400110"/>
          </a:xfrm>
          <a:prstGeom prst="rect">
            <a:avLst/>
          </a:prstGeom>
          <a:solidFill>
            <a:srgbClr val="316300">
              <a:alpha val="26000"/>
            </a:srgb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Stefan Jensen - April 27</a:t>
            </a:r>
            <a:r>
              <a:rPr lang="en-US" sz="2000" b="1" baseline="30000" dirty="0">
                <a:solidFill>
                  <a:schemeClr val="bg1"/>
                </a:solidFill>
              </a:rPr>
              <a:t>th</a:t>
            </a:r>
            <a:r>
              <a:rPr lang="en-US" sz="2000" b="1" dirty="0">
                <a:solidFill>
                  <a:schemeClr val="bg1"/>
                </a:solidFill>
              </a:rPr>
              <a:t> 2023</a:t>
            </a:r>
            <a:endParaRPr lang="en-US" sz="2000" b="1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53EC90-479F-4360-BBD2-B3CD1EFD4739}"/>
              </a:ext>
            </a:extLst>
          </p:cNvPr>
          <p:cNvSpPr txBox="1"/>
          <p:nvPr/>
        </p:nvSpPr>
        <p:spPr>
          <a:xfrm>
            <a:off x="0" y="839323"/>
            <a:ext cx="12191999" cy="1692771"/>
          </a:xfrm>
          <a:prstGeom prst="rect">
            <a:avLst/>
          </a:prstGeom>
          <a:solidFill>
            <a:srgbClr val="316300">
              <a:alpha val="16000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>
                <a:solidFill>
                  <a:schemeClr val="bg1"/>
                </a:solidFill>
              </a:rPr>
              <a:t>Delivery status of Priority Datasets for </a:t>
            </a:r>
            <a:r>
              <a:rPr lang="en-GB" sz="3600" b="1" dirty="0" err="1">
                <a:solidFill>
                  <a:schemeClr val="bg1"/>
                </a:solidFill>
              </a:rPr>
              <a:t>eReporting</a:t>
            </a:r>
            <a:r>
              <a:rPr lang="en-GB" sz="3600" b="1" dirty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en-GB" sz="3600" b="1" dirty="0">
                <a:solidFill>
                  <a:schemeClr val="bg1"/>
                </a:solidFill>
              </a:rPr>
              <a:t>INSPIRE MIG April 2023</a:t>
            </a:r>
          </a:p>
          <a:p>
            <a:pPr algn="r"/>
            <a:endParaRPr lang="en-DK" sz="3200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59BEF1-FC7E-4FE0-865E-84DBCC03ED9E}"/>
              </a:ext>
            </a:extLst>
          </p:cNvPr>
          <p:cNvSpPr txBox="1"/>
          <p:nvPr/>
        </p:nvSpPr>
        <p:spPr>
          <a:xfrm rot="-5400000">
            <a:off x="-896353" y="5191996"/>
            <a:ext cx="25367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© Dominika Hrašková, REDISCOVER Nature/EEA</a:t>
            </a:r>
            <a:endParaRPr lang="en-DK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08375" y="17843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4DA480-7A92-4F27-A03C-68D1ED131450}"/>
              </a:ext>
            </a:extLst>
          </p:cNvPr>
          <p:cNvSpPr txBox="1"/>
          <p:nvPr/>
        </p:nvSpPr>
        <p:spPr>
          <a:xfrm>
            <a:off x="127145" y="-12116"/>
            <a:ext cx="116638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INSPIRE priority list of datasets for e-Reporting - status </a:t>
            </a:r>
            <a:r>
              <a:rPr lang="en-US" sz="3200" b="1" dirty="0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26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.4.2023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33C0C0-743A-93E6-E5EA-D72B18632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853998"/>
            <a:ext cx="8309113" cy="600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39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157276" y="1161567"/>
            <a:ext cx="17426591" cy="54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27557883" y="1592605"/>
            <a:ext cx="29620301" cy="5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5F754053-D4A8-4D8D-8E0D-5313E272F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4667" y="1599994"/>
            <a:ext cx="18403893" cy="537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245425-872A-42D7-8C31-E3D97BC04C59}"/>
              </a:ext>
            </a:extLst>
          </p:cNvPr>
          <p:cNvSpPr txBox="1"/>
          <p:nvPr/>
        </p:nvSpPr>
        <p:spPr>
          <a:xfrm>
            <a:off x="8158186" y="4102162"/>
            <a:ext cx="233705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Member States with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decreasing access: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Belgium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Denmark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Finland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Germany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Greece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Netherlands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C5FEC8-8560-4642-A604-A0B6B9BE6484}"/>
              </a:ext>
            </a:extLst>
          </p:cNvPr>
          <p:cNvSpPr txBox="1"/>
          <p:nvPr/>
        </p:nvSpPr>
        <p:spPr>
          <a:xfrm>
            <a:off x="120316" y="81669"/>
            <a:ext cx="119112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INSPIRE priority list of datasets for e-Reporting – progress since 3/2022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676ACBD-1906-8948-A699-5470E7760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00307" y="1686423"/>
            <a:ext cx="21222995" cy="67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CDE3A5B-0261-31D9-1BE5-1922B076D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4" y="1323700"/>
            <a:ext cx="4089973" cy="422172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4BDA98F-739B-EE4A-FE18-0208D80E2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116" y="1356274"/>
            <a:ext cx="3905230" cy="29440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C96170C-5FAA-120B-7D9D-2069A198F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748" y="1356274"/>
            <a:ext cx="3980950" cy="276285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7A6208C-63D7-B513-95BA-EBF8D95DD894}"/>
              </a:ext>
            </a:extLst>
          </p:cNvPr>
          <p:cNvSpPr txBox="1"/>
          <p:nvPr/>
        </p:nvSpPr>
        <p:spPr>
          <a:xfrm>
            <a:off x="4302539" y="4300366"/>
            <a:ext cx="254967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Member States with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continuing low access: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Croatia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Cyprus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Hungary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Romania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Slovenia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62834C-982C-4E56-9312-79102C4BBD02}"/>
              </a:ext>
            </a:extLst>
          </p:cNvPr>
          <p:cNvSpPr/>
          <p:nvPr/>
        </p:nvSpPr>
        <p:spPr>
          <a:xfrm>
            <a:off x="11158810" y="3771385"/>
            <a:ext cx="433687" cy="3096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C17C9A-A506-8AB8-0DF7-624480F97A93}"/>
              </a:ext>
            </a:extLst>
          </p:cNvPr>
          <p:cNvSpPr/>
          <p:nvPr/>
        </p:nvSpPr>
        <p:spPr>
          <a:xfrm>
            <a:off x="9812004" y="3753905"/>
            <a:ext cx="433687" cy="3096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443B40-72C5-5CAA-0083-68B26901688E}"/>
              </a:ext>
            </a:extLst>
          </p:cNvPr>
          <p:cNvSpPr txBox="1"/>
          <p:nvPr/>
        </p:nvSpPr>
        <p:spPr>
          <a:xfrm>
            <a:off x="67303" y="5696432"/>
            <a:ext cx="186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1635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Status 17.11.2022</a:t>
            </a:r>
            <a:endParaRPr kumimoji="0" lang="en-DK" sz="1800" b="0" i="0" u="none" strike="noStrike" kern="1200" cap="none" spc="0" normalizeH="0" baseline="0" noProof="0" dirty="0">
              <a:ln>
                <a:noFill/>
              </a:ln>
              <a:solidFill>
                <a:srgbClr val="01635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6843F0-4E46-F2F2-F5F0-4423BABF7137}"/>
              </a:ext>
            </a:extLst>
          </p:cNvPr>
          <p:cNvSpPr txBox="1"/>
          <p:nvPr/>
        </p:nvSpPr>
        <p:spPr>
          <a:xfrm>
            <a:off x="1054038" y="963452"/>
            <a:ext cx="2835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March 2022               November 2022</a:t>
            </a:r>
            <a:endParaRPr kumimoji="0" lang="en-DK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6C10BD-C251-5CB4-3C76-AAC92E15A266}"/>
              </a:ext>
            </a:extLst>
          </p:cNvPr>
          <p:cNvSpPr txBox="1"/>
          <p:nvPr/>
        </p:nvSpPr>
        <p:spPr>
          <a:xfrm>
            <a:off x="5144011" y="1001588"/>
            <a:ext cx="2835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March 2022             November 2022</a:t>
            </a:r>
            <a:endParaRPr kumimoji="0" lang="en-DK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E17917-B2DC-CE6C-0675-5AD3B632EF5C}"/>
              </a:ext>
            </a:extLst>
          </p:cNvPr>
          <p:cNvSpPr txBox="1"/>
          <p:nvPr/>
        </p:nvSpPr>
        <p:spPr>
          <a:xfrm>
            <a:off x="9077379" y="1015923"/>
            <a:ext cx="2835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March 2022             November 2022</a:t>
            </a:r>
            <a:endParaRPr kumimoji="0" lang="en-DK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570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157276" y="1161567"/>
            <a:ext cx="17426591" cy="54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27557883" y="1592605"/>
            <a:ext cx="29620301" cy="5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5F754053-D4A8-4D8D-8E0D-5313E272F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4667" y="1599994"/>
            <a:ext cx="18403893" cy="537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245425-872A-42D7-8C31-E3D97BC04C59}"/>
              </a:ext>
            </a:extLst>
          </p:cNvPr>
          <p:cNvSpPr txBox="1"/>
          <p:nvPr/>
        </p:nvSpPr>
        <p:spPr>
          <a:xfrm>
            <a:off x="8766624" y="1101265"/>
            <a:ext cx="233705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Member States with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decreasing access: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b="1" i="1" dirty="0">
              <a:solidFill>
                <a:srgbClr val="01756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None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C5FEC8-8560-4642-A604-A0B6B9BE6484}"/>
              </a:ext>
            </a:extLst>
          </p:cNvPr>
          <p:cNvSpPr txBox="1"/>
          <p:nvPr/>
        </p:nvSpPr>
        <p:spPr>
          <a:xfrm>
            <a:off x="120316" y="81669"/>
            <a:ext cx="119112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INSPIRE priority list of datasets for e-Reporting – progress since 11/2022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676ACBD-1906-8948-A699-5470E7760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00307" y="1686423"/>
            <a:ext cx="21222995" cy="67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K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A6208C-63D7-B513-95BA-EBF8D95DD894}"/>
              </a:ext>
            </a:extLst>
          </p:cNvPr>
          <p:cNvSpPr txBox="1"/>
          <p:nvPr/>
        </p:nvSpPr>
        <p:spPr>
          <a:xfrm>
            <a:off x="8766624" y="3298456"/>
            <a:ext cx="29280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Member States with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continuing low access: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Croatia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Cyprus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Hungary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Romania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Slovenia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44402EF-E95F-CF13-AEBA-65035D598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500606"/>
              </p:ext>
            </p:extLst>
          </p:nvPr>
        </p:nvGraphicFramePr>
        <p:xfrm>
          <a:off x="393225" y="1015923"/>
          <a:ext cx="3269720" cy="339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7430">
                  <a:extLst>
                    <a:ext uri="{9D8B030D-6E8A-4147-A177-3AD203B41FA5}">
                      <a16:colId xmlns:a16="http://schemas.microsoft.com/office/drawing/2014/main" val="3269616287"/>
                    </a:ext>
                  </a:extLst>
                </a:gridCol>
                <a:gridCol w="817430">
                  <a:extLst>
                    <a:ext uri="{9D8B030D-6E8A-4147-A177-3AD203B41FA5}">
                      <a16:colId xmlns:a16="http://schemas.microsoft.com/office/drawing/2014/main" val="2573423684"/>
                    </a:ext>
                  </a:extLst>
                </a:gridCol>
                <a:gridCol w="817430">
                  <a:extLst>
                    <a:ext uri="{9D8B030D-6E8A-4147-A177-3AD203B41FA5}">
                      <a16:colId xmlns:a16="http://schemas.microsoft.com/office/drawing/2014/main" val="1662326403"/>
                    </a:ext>
                  </a:extLst>
                </a:gridCol>
                <a:gridCol w="817430">
                  <a:extLst>
                    <a:ext uri="{9D8B030D-6E8A-4147-A177-3AD203B41FA5}">
                      <a16:colId xmlns:a16="http://schemas.microsoft.com/office/drawing/2014/main" val="2059081984"/>
                    </a:ext>
                  </a:extLst>
                </a:gridCol>
              </a:tblGrid>
              <a:tr h="46360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Country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Metadata records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Downloadable Data Sets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Viewable Data Sets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431337160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at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143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126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135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39410415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be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286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117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257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30514580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bg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244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103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23092621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ch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44369921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11797221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cz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 dirty="0">
                          <a:effectLst/>
                        </a:rPr>
                        <a:t>33</a:t>
                      </a:r>
                      <a:endParaRPr lang="en-D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33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 dirty="0">
                          <a:effectLst/>
                        </a:rPr>
                        <a:t>33</a:t>
                      </a:r>
                      <a:endParaRPr lang="en-D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23410601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de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252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62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176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63859778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dk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61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 dirty="0">
                          <a:effectLst/>
                        </a:rPr>
                        <a:t>46</a:t>
                      </a:r>
                      <a:endParaRPr lang="en-D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58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86050548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25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16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16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6384754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43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120006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91979930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fi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35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35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35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29490887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fr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148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51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5146248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18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88098267"/>
                  </a:ext>
                </a:extLst>
              </a:tr>
              <a:tr h="164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hu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 dirty="0">
                          <a:effectLst/>
                        </a:rPr>
                        <a:t>2</a:t>
                      </a:r>
                      <a:endParaRPr lang="en-D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8206211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2DD3494-8150-F9D1-9706-1F0B3BBAF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149930"/>
              </p:ext>
            </p:extLst>
          </p:nvPr>
        </p:nvGraphicFramePr>
        <p:xfrm>
          <a:off x="3994181" y="1053313"/>
          <a:ext cx="3198032" cy="3356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9508">
                  <a:extLst>
                    <a:ext uri="{9D8B030D-6E8A-4147-A177-3AD203B41FA5}">
                      <a16:colId xmlns:a16="http://schemas.microsoft.com/office/drawing/2014/main" val="2930926094"/>
                    </a:ext>
                  </a:extLst>
                </a:gridCol>
                <a:gridCol w="799508">
                  <a:extLst>
                    <a:ext uri="{9D8B030D-6E8A-4147-A177-3AD203B41FA5}">
                      <a16:colId xmlns:a16="http://schemas.microsoft.com/office/drawing/2014/main" val="1244798391"/>
                    </a:ext>
                  </a:extLst>
                </a:gridCol>
                <a:gridCol w="799508">
                  <a:extLst>
                    <a:ext uri="{9D8B030D-6E8A-4147-A177-3AD203B41FA5}">
                      <a16:colId xmlns:a16="http://schemas.microsoft.com/office/drawing/2014/main" val="3838310784"/>
                    </a:ext>
                  </a:extLst>
                </a:gridCol>
                <a:gridCol w="799508">
                  <a:extLst>
                    <a:ext uri="{9D8B030D-6E8A-4147-A177-3AD203B41FA5}">
                      <a16:colId xmlns:a16="http://schemas.microsoft.com/office/drawing/2014/main" val="3748633762"/>
                    </a:ext>
                  </a:extLst>
                </a:gridCol>
              </a:tblGrid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38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38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69258626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5527954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721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77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01039641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91263754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72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72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84092801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lu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94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 dirty="0">
                          <a:effectLst/>
                        </a:rPr>
                        <a:t>93</a:t>
                      </a:r>
                      <a:endParaRPr lang="en-D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80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74577237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lv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73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 dirty="0">
                          <a:effectLst/>
                        </a:rPr>
                        <a:t>30</a:t>
                      </a:r>
                      <a:endParaRPr lang="en-D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03204182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84323178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nl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69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26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27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72310847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no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15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65741777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60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48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33161216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107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59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93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07543987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ro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 dirty="0">
                          <a:effectLst/>
                        </a:rPr>
                        <a:t>9</a:t>
                      </a:r>
                      <a:endParaRPr lang="en-D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89102486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64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61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61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22133071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9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92664261"/>
                  </a:ext>
                </a:extLst>
              </a:tr>
              <a:tr h="2097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sk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59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>
                          <a:effectLst/>
                        </a:rPr>
                        <a:t>32</a:t>
                      </a:r>
                      <a:endParaRPr lang="en-D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K" sz="1200" u="none" strike="noStrike" dirty="0">
                          <a:effectLst/>
                        </a:rPr>
                        <a:t>35</a:t>
                      </a:r>
                      <a:endParaRPr lang="en-D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816788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3E59FCC-3649-7AF1-6879-C1855DFB8B2A}"/>
              </a:ext>
            </a:extLst>
          </p:cNvPr>
          <p:cNvSpPr txBox="1"/>
          <p:nvPr/>
        </p:nvSpPr>
        <p:spPr>
          <a:xfrm>
            <a:off x="3994181" y="4664240"/>
            <a:ext cx="29280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Member States with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access: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Italy</a:t>
            </a:r>
            <a:endParaRPr kumimoji="0" lang="en-GB" sz="2000" b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84B5B3-ACAB-D043-937D-25849853BD4A}"/>
              </a:ext>
            </a:extLst>
          </p:cNvPr>
          <p:cNvSpPr txBox="1"/>
          <p:nvPr/>
        </p:nvSpPr>
        <p:spPr>
          <a:xfrm>
            <a:off x="393225" y="4664265"/>
            <a:ext cx="2953501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Number of downloadable 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i="1" dirty="0">
                <a:solidFill>
                  <a:srgbClr val="0175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datasets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i="1" noProof="0" dirty="0">
                <a:solidFill>
                  <a:srgbClr val="0175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11/2022 - 1385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dirty="0">
                <a:ln>
                  <a:noFill/>
                </a:ln>
                <a:solidFill>
                  <a:srgbClr val="01756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4</a:t>
            </a:r>
            <a:r>
              <a:rPr lang="en-GB" sz="2000" b="1" i="1" dirty="0">
                <a:solidFill>
                  <a:srgbClr val="0175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/2023 – 1342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i="1" dirty="0">
                <a:solidFill>
                  <a:srgbClr val="0175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 26.4.2023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1756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36554"/>
      </p:ext>
    </p:extLst>
  </p:cSld>
  <p:clrMapOvr>
    <a:masterClrMapping/>
  </p:clrMapOvr>
</p:sld>
</file>

<file path=ppt/theme/theme1.xml><?xml version="1.0" encoding="utf-8"?>
<a:theme xmlns:a="http://schemas.openxmlformats.org/drawingml/2006/main" name="EEA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EA Presentation template" id="{C7B1D902-A8AB-472F-B9D2-27A01C0EE342}" vid="{F71C1B96-E9D7-4DC7-8A19-EC81BDCDB0D0}"/>
    </a:ext>
  </a:extLst>
</a:theme>
</file>

<file path=ppt/theme/theme2.xml><?xml version="1.0" encoding="utf-8"?>
<a:theme xmlns:a="http://schemas.openxmlformats.org/drawingml/2006/main" name="16_Secti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iversary template 2_16x9_white background" id="{390F8B98-37CF-4885-81C2-37CA4D56A3C9}" vid="{5C15DE70-880C-47DF-AFA9-0AEB9C67210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BFAFD0F1A7B94C8FB69D7906DF112A" ma:contentTypeVersion="8" ma:contentTypeDescription="Create a new document." ma:contentTypeScope="" ma:versionID="22ac9ae55f81d9a34c0988e40eb5ec1e">
  <xsd:schema xmlns:xsd="http://www.w3.org/2001/XMLSchema" xmlns:xs="http://www.w3.org/2001/XMLSchema" xmlns:p="http://schemas.microsoft.com/office/2006/metadata/properties" xmlns:ns2="9b6616e6-8aaa-4bc3-88c1-06199dd55137" xmlns:ns3="bda029aa-1a5e-4ad3-922d-c74530bcb44e" targetNamespace="http://schemas.microsoft.com/office/2006/metadata/properties" ma:root="true" ma:fieldsID="65f6ff31cce410067c67d0f33113af1f" ns2:_="" ns3:_="">
    <xsd:import namespace="9b6616e6-8aaa-4bc3-88c1-06199dd55137"/>
    <xsd:import namespace="bda029aa-1a5e-4ad3-922d-c74530bcb44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6616e6-8aaa-4bc3-88c1-06199dd551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a029aa-1a5e-4ad3-922d-c74530bcb44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DFA262-F23B-44F9-96F2-87400096F3BF}">
  <ds:schemaRefs>
    <ds:schemaRef ds:uri="bda029aa-1a5e-4ad3-922d-c74530bcb44e"/>
    <ds:schemaRef ds:uri="9b6616e6-8aaa-4bc3-88c1-06199dd55137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7FDC9A56-9D3E-494A-BC03-3331DD7084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91E478-3712-4F3A-9D2A-FF59518550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6616e6-8aaa-4bc3-88c1-06199dd55137"/>
    <ds:schemaRef ds:uri="bda029aa-1a5e-4ad3-922d-c74530bcb4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EEA Presentation template</Template>
  <TotalTime>507</TotalTime>
  <Words>277</Words>
  <Application>Microsoft Office PowerPoint</Application>
  <PresentationFormat>Widescreen</PresentationFormat>
  <Paragraphs>197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EEA THEME</vt:lpstr>
      <vt:lpstr>16_Sections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Maidens</dc:creator>
  <cp:lastModifiedBy>Stefan Jensen</cp:lastModifiedBy>
  <cp:revision>4</cp:revision>
  <dcterms:created xsi:type="dcterms:W3CDTF">2023-02-08T07:43:44Z</dcterms:created>
  <dcterms:modified xsi:type="dcterms:W3CDTF">2023-04-26T14:20:36Z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0x010100E2BFAFD0F1A7B94C8FB69D7906DF112A</vt:lpwstr>
  </property>
</Properties>
</file>