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66" r:id="rId3"/>
    <p:sldId id="264" r:id="rId4"/>
    <p:sldId id="259" r:id="rId5"/>
    <p:sldId id="265" r:id="rId6"/>
    <p:sldId id="261" r:id="rId7"/>
    <p:sldId id="262" r:id="rId8"/>
    <p:sldId id="263" r:id="rId9"/>
    <p:sldId id="267" r:id="rId10"/>
  </p:sldIdLst>
  <p:sldSz cx="12195175" cy="6859588"/>
  <p:notesSz cx="6858000" cy="9144000"/>
  <p:defaultTextStyle>
    <a:defPPr>
      <a:defRPr lang="da-DK"/>
    </a:defPPr>
    <a:lvl1pPr marL="0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8570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7142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5712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34284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92854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51426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9996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68568" algn="l" defTabSz="9171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" userDrawn="1">
          <p15:clr>
            <a:srgbClr val="A4A3A4"/>
          </p15:clr>
        </p15:guide>
        <p15:guide id="2" orient="horz" pos="1211" userDrawn="1">
          <p15:clr>
            <a:srgbClr val="A4A3A4"/>
          </p15:clr>
        </p15:guide>
        <p15:guide id="3" orient="horz" pos="3732" userDrawn="1">
          <p15:clr>
            <a:srgbClr val="A4A3A4"/>
          </p15:clr>
        </p15:guide>
        <p15:guide id="4" pos="380" userDrawn="1">
          <p15:clr>
            <a:srgbClr val="A4A3A4"/>
          </p15:clr>
        </p15:guide>
        <p15:guide id="5" pos="73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84" d="100"/>
          <a:sy n="84" d="100"/>
        </p:scale>
        <p:origin x="606" y="84"/>
      </p:cViewPr>
      <p:guideLst>
        <p:guide orient="horz" pos="317"/>
        <p:guide orient="horz" pos="1211"/>
        <p:guide orient="horz" pos="3732"/>
        <p:guide pos="380"/>
        <p:guide pos="730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2C106-1B24-4C41-A78F-CE689A2795B2}" type="datetimeFigureOut">
              <a:rPr lang="da-DK" smtClean="0"/>
              <a:t>02-07-2020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43F1-5196-459A-96C4-B1E1C6A91D02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69075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59F0D-3317-43B7-B192-922F3EB08BFC}" type="datetimeFigureOut">
              <a:rPr lang="da-DK" smtClean="0"/>
              <a:t>02-07-2020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dirty="0"/>
              <a:t>Klik for at redigere i master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01E17-9508-4F75-8DF4-D058B0EAC3C9}" type="slidenum">
              <a:rPr lang="da-DK" smtClean="0"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41440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8570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7142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5712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34284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92854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51426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9996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68568" algn="l" defTabSz="9171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23565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201E17-9508-4F75-8DF4-D058B0EAC3C9}" type="slidenum">
              <a:rPr kumimoji="0" lang="da-DK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71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a-DK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6562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4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2798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49239" y="2235883"/>
            <a:ext cx="11290324" cy="947372"/>
          </a:xfrm>
        </p:spPr>
        <p:txBody>
          <a:bodyPr anchor="t">
            <a:noAutofit/>
          </a:bodyPr>
          <a:lstStyle>
            <a:lvl1pPr algn="l">
              <a:defRPr sz="6599" b="1" cap="none" baseline="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449263" y="3152746"/>
            <a:ext cx="11290299" cy="2149690"/>
          </a:xfrm>
        </p:spPr>
        <p:txBody>
          <a:bodyPr tIns="0">
            <a:noAutofit/>
          </a:bodyPr>
          <a:lstStyle>
            <a:lvl1pPr marL="0" indent="0" algn="l">
              <a:buNone/>
              <a:defRPr sz="6599">
                <a:solidFill>
                  <a:schemeClr val="tx1"/>
                </a:solidFill>
              </a:defRPr>
            </a:lvl1pPr>
            <a:lvl2pPr marL="458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7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5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4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2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1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68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/>
              <a:t>Klik og indsæt overskrift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/>
            </a:lvl1pPr>
          </a:lstStyle>
          <a:p>
            <a:fld id="{D648536D-52FF-4639-AFE8-5A30430997D0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da-DK"/>
              <a:t>Styrelsen for Dataforsyning og Effektivisering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da-DK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8" b="1"/>
          <a:stretch/>
        </p:blipFill>
        <p:spPr bwMode="auto">
          <a:xfrm>
            <a:off x="12384525" y="5051502"/>
            <a:ext cx="1751580" cy="1808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Billede 8">
            <a:extLst>
              <a:ext uri="{FF2B5EF4-FFF2-40B4-BE49-F238E27FC236}">
                <a16:creationId xmlns:a16="http://schemas.microsoft.com/office/drawing/2014/main" id="{FC8B1FD1-0FBB-4039-92F1-A662795807C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0" y="453600"/>
            <a:ext cx="1802586" cy="704094"/>
          </a:xfrm>
          <a:prstGeom prst="rect">
            <a:avLst/>
          </a:prstGeom>
        </p:spPr>
      </p:pic>
      <p:sp>
        <p:nvSpPr>
          <p:cNvPr id="16" name="Text Box 12">
            <a:extLst>
              <a:ext uri="{FF2B5EF4-FFF2-40B4-BE49-F238E27FC236}">
                <a16:creationId xmlns:a16="http://schemas.microsoft.com/office/drawing/2014/main" id="{F6C29BB5-11A0-494A-A201-0C2AD5554D2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850922" y="3571242"/>
            <a:ext cx="2850922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b" anchorCtr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at indsætte sidefod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Tx/>
              <a:buNone/>
              <a:tabLst/>
              <a:defRPr/>
            </a:pPr>
            <a:r>
              <a:rPr kumimoji="0" lang="da-DK" alt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 </a:t>
            </a:r>
            <a:r>
              <a:rPr kumimoji="0" lang="da-DK" alt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Vælg </a:t>
            </a:r>
            <a:r>
              <a:rPr kumimoji="0" lang="da-DK" alt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Indsæt</a:t>
            </a:r>
            <a:r>
              <a:rPr kumimoji="0" lang="da-DK" alt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 topmenuen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Tx/>
              <a:buNone/>
              <a:tabLst/>
              <a:defRPr/>
            </a:pPr>
            <a:r>
              <a:rPr kumimoji="0" lang="da-DK" alt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2. </a:t>
            </a:r>
            <a:r>
              <a:rPr kumimoji="0" lang="da-DK" alt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Vælg </a:t>
            </a:r>
            <a:r>
              <a:rPr kumimoji="0" lang="da-DK" alt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Sidehoved og Sidefod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3. 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Indsæt ønsket indhold i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Sidefod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4. 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Vælg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Anvend på alle 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eller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Anvend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hvis det kun skal være på et enkelt slide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A589D62E-B830-491D-98B7-F9C9B94EA9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0922" y="4655731"/>
            <a:ext cx="2695575" cy="221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4">
            <a:extLst>
              <a:ext uri="{FF2B5EF4-FFF2-40B4-BE49-F238E27FC236}">
                <a16:creationId xmlns:a16="http://schemas.microsoft.com/office/drawing/2014/main" id="{E989A4A0-76BE-4D24-A59A-83E86E6B4575}"/>
              </a:ext>
            </a:extLst>
          </p:cNvPr>
          <p:cNvSpPr>
            <a:spLocks/>
          </p:cNvSpPr>
          <p:nvPr userDrawn="1"/>
        </p:nvSpPr>
        <p:spPr bwMode="gray">
          <a:xfrm>
            <a:off x="12262605" y="0"/>
            <a:ext cx="1733550" cy="131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00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Gitter- og hjælpelinjer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For at se gitter- og hjælpelinjer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1.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Klik på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Vis</a:t>
            </a:r>
            <a:endParaRPr kumimoji="0" lang="da-DK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2. 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Vælg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Gitterlinjer</a:t>
            </a:r>
            <a:endParaRPr kumimoji="0" lang="da-DK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og/eller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Hjælpelinjer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 typeface="+mj-lt"/>
              <a:buNone/>
              <a:tabLst/>
              <a:defRPr/>
            </a:pPr>
            <a:endParaRPr kumimoji="0" lang="da-DK" sz="900" b="1" i="0" u="none" strike="noStrike" kern="1200" cap="none" spc="0" normalizeH="0" baseline="0" noProof="1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Tip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: Alt + F9 for hurtig visning af hjælpelinjer</a:t>
            </a: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E75F502A-A4D0-41EF-A144-C3D23EEE5037}"/>
              </a:ext>
            </a:extLst>
          </p:cNvPr>
          <p:cNvSpPr txBox="1"/>
          <p:nvPr userDrawn="1"/>
        </p:nvSpPr>
        <p:spPr>
          <a:xfrm>
            <a:off x="12262605" y="3357786"/>
            <a:ext cx="1578819" cy="1574790"/>
          </a:xfrm>
          <a:prstGeom prst="rect">
            <a:avLst/>
          </a:prstGeom>
          <a:noFill/>
        </p:spPr>
        <p:txBody>
          <a:bodyPr wrap="square" lIns="144000" tIns="0" rIns="0" bIns="0" anchor="b" anchorCtr="0">
            <a:spAutoFit/>
          </a:bodyPr>
          <a:lstStyle/>
          <a:p>
            <a:pPr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Vælg layout/design</a:t>
            </a:r>
          </a:p>
          <a:p>
            <a:pPr>
              <a:spcAft>
                <a:spcPts val="240"/>
              </a:spcAft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1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. Højreklik uden for dit slide </a:t>
            </a:r>
          </a:p>
          <a:p>
            <a:pPr>
              <a:spcAft>
                <a:spcPts val="240"/>
              </a:spcAft>
              <a:defRPr/>
            </a:pP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2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. Vælg et passende layout </a:t>
            </a:r>
            <a:b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</a:b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fra “drop ned” menuen</a:t>
            </a:r>
          </a:p>
          <a:p>
            <a:pPr>
              <a:spcAft>
                <a:spcPts val="240"/>
              </a:spcAft>
              <a:defRPr/>
            </a:pP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/>
            </a:r>
            <a:b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</a:b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Alternativt kan du  vælge layout direkte under knappen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Nyt dias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, i fanen </a:t>
            </a:r>
            <a:r>
              <a:rPr kumimoji="0" lang="da-DK" sz="9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Hjem</a:t>
            </a:r>
            <a:r>
              <a:rPr kumimoji="0" lang="da-DK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når du laver et nyt slide</a:t>
            </a:r>
          </a:p>
        </p:txBody>
      </p:sp>
    </p:spTree>
    <p:extLst>
      <p:ext uri="{BB962C8B-B14F-4D97-AF65-F5344CB8AC3E}">
        <p14:creationId xmlns:p14="http://schemas.microsoft.com/office/powerpoint/2010/main" val="8513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3" y="503239"/>
            <a:ext cx="11290299" cy="851845"/>
          </a:xfrm>
        </p:spPr>
        <p:txBody>
          <a:bodyPr anchor="t">
            <a:normAutofit/>
          </a:bodyPr>
          <a:lstStyle>
            <a:lvl1pPr algn="l">
              <a:lnSpc>
                <a:spcPts val="2406"/>
              </a:lnSpc>
              <a:defRPr sz="2199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15" name="Pladsholder til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449263" y="1707920"/>
            <a:ext cx="5551200" cy="4216630"/>
          </a:xfrm>
        </p:spPr>
        <p:txBody>
          <a:bodyPr numCol="1" spcCol="180540">
            <a:normAutofit/>
          </a:bodyPr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billede 3"/>
          <p:cNvSpPr>
            <a:spLocks noGrp="1"/>
          </p:cNvSpPr>
          <p:nvPr>
            <p:ph type="pic" sz="quarter" idx="14" hasCustomPrompt="1"/>
          </p:nvPr>
        </p:nvSpPr>
        <p:spPr>
          <a:xfrm>
            <a:off x="6188400" y="1701603"/>
            <a:ext cx="5551200" cy="4222949"/>
          </a:xfrm>
        </p:spPr>
        <p:txBody>
          <a:bodyPr tIns="540000" bIns="0" anchor="ctr" anchorCtr="0">
            <a:normAutofit/>
          </a:bodyPr>
          <a:lstStyle>
            <a:lvl1pPr marL="0" indent="0" algn="ctr">
              <a:buNone/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a-DK" dirty="0"/>
              <a:t>Klik på ikonet og indsæt billede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1F44-6485-4153-92E6-BFD64CA920FF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9718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a-DK" dirty="0"/>
              <a:t>Klik og indsæt titel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B6ED0-A6BE-4DE0-85F8-E008B9808348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63224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AA62872B-321B-4015-81FB-19943E889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2D19-6EA1-4E74-A8CC-4ECBE09E59E4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797DDD37-3AE0-4E7F-89CB-2D0FD683A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Styrelsen for Dataforsyning og Effektivisering</a:t>
            </a:r>
            <a:endParaRPr lang="da-DK" dirty="0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BE0FE6D-685B-4C07-85CC-417AC37A3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77172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d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 hidden="1">
            <a:extLst>
              <a:ext uri="{FF2B5EF4-FFF2-40B4-BE49-F238E27FC236}">
                <a16:creationId xmlns:a16="http://schemas.microsoft.com/office/drawing/2014/main" id="{415EB22D-8DC7-4001-A670-23394C85C1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fld id="{93B58E1E-49E8-4DCA-843B-77C46A2C0589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lidenummer 4" hidden="1">
            <a:extLst>
              <a:ext uri="{FF2B5EF4-FFF2-40B4-BE49-F238E27FC236}">
                <a16:creationId xmlns:a16="http://schemas.microsoft.com/office/drawing/2014/main" id="{12C01438-06A8-425B-BB0A-8E4916AE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da-DK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6" name="Footer Placeholder 3" hidden="1">
            <a:extLst>
              <a:ext uri="{FF2B5EF4-FFF2-40B4-BE49-F238E27FC236}">
                <a16:creationId xmlns:a16="http://schemas.microsoft.com/office/drawing/2014/main" id="{3D9285A2-3A90-46C3-B161-FE819833D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200">
                <a:noFill/>
              </a:defRPr>
            </a:lvl1pPr>
          </a:lstStyle>
          <a:p>
            <a:r>
              <a:rPr lang="da-DK"/>
              <a:t>Styrelsen for Dataforsyning og Effektivisering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0048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overskrift og baggrunds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dsholder til billede 11"/>
          <p:cNvSpPr>
            <a:spLocks noGrp="1"/>
          </p:cNvSpPr>
          <p:nvPr>
            <p:ph type="pic" sz="quarter" idx="13" hasCustomPrompt="1"/>
          </p:nvPr>
        </p:nvSpPr>
        <p:spPr>
          <a:xfrm>
            <a:off x="2" y="0"/>
            <a:ext cx="12193624" cy="6858426"/>
          </a:xfrm>
          <a:solidFill>
            <a:schemeClr val="bg1">
              <a:lumMod val="95000"/>
            </a:schemeClr>
          </a:solidFill>
        </p:spPr>
        <p:txBody>
          <a:bodyPr tIns="108000"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a-DK" dirty="0"/>
              <a:t>Klik her og indsæt billede via Fanen Indsæt vælg Billede</a:t>
            </a:r>
          </a:p>
        </p:txBody>
      </p:sp>
      <p:sp>
        <p:nvSpPr>
          <p:cNvPr id="11" name="Titel 1"/>
          <p:cNvSpPr>
            <a:spLocks noGrp="1"/>
          </p:cNvSpPr>
          <p:nvPr>
            <p:ph type="ctrTitle" hasCustomPrompt="1"/>
          </p:nvPr>
        </p:nvSpPr>
        <p:spPr>
          <a:xfrm>
            <a:off x="452439" y="2235883"/>
            <a:ext cx="11287123" cy="947372"/>
          </a:xfrm>
        </p:spPr>
        <p:txBody>
          <a:bodyPr anchor="t">
            <a:noAutofit/>
          </a:bodyPr>
          <a:lstStyle>
            <a:lvl1pPr algn="l">
              <a:defRPr sz="6599" b="1" cap="none" baseline="0"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1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452437" y="3152746"/>
            <a:ext cx="11287239" cy="2149690"/>
          </a:xfrm>
        </p:spPr>
        <p:txBody>
          <a:bodyPr tIns="0">
            <a:noAutofit/>
          </a:bodyPr>
          <a:lstStyle>
            <a:lvl1pPr marL="0" marR="0" indent="0" algn="l" defTabSz="9170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6599">
                <a:solidFill>
                  <a:schemeClr val="bg1"/>
                </a:solidFill>
              </a:defRPr>
            </a:lvl1pPr>
            <a:lvl2pPr marL="458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7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5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4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2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1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68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/>
              <a:t>Klik og indsæt overskrift</a:t>
            </a:r>
          </a:p>
        </p:txBody>
      </p:sp>
      <p:sp>
        <p:nvSpPr>
          <p:cNvPr id="16" name="Pladsholder til billede streg venstre"/>
          <p:cNvSpPr>
            <a:spLocks noGrp="1"/>
          </p:cNvSpPr>
          <p:nvPr>
            <p:ph type="pic" sz="quarter" idx="15" hasCustomPrompt="1"/>
          </p:nvPr>
        </p:nvSpPr>
        <p:spPr>
          <a:xfrm>
            <a:off x="450000" y="5960807"/>
            <a:ext cx="5540400" cy="0"/>
          </a:xfrm>
          <a:ln w="63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 dirty="0"/>
              <a:t> </a:t>
            </a:r>
          </a:p>
        </p:txBody>
      </p:sp>
      <p:sp>
        <p:nvSpPr>
          <p:cNvPr id="20" name="Pladsholder til billede streg højre"/>
          <p:cNvSpPr>
            <a:spLocks noGrp="1"/>
          </p:cNvSpPr>
          <p:nvPr>
            <p:ph type="pic" sz="quarter" idx="16" hasCustomPrompt="1"/>
          </p:nvPr>
        </p:nvSpPr>
        <p:spPr>
          <a:xfrm>
            <a:off x="6188400" y="5960807"/>
            <a:ext cx="5547600" cy="0"/>
          </a:xfrm>
          <a:solidFill>
            <a:schemeClr val="bg1"/>
          </a:solidFill>
          <a:ln w="63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 dirty="0"/>
              <a:t> </a:t>
            </a:r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half" idx="17"/>
          </p:nvPr>
        </p:nvSpPr>
        <p:spPr>
          <a:xfrm>
            <a:off x="6190403" y="7606258"/>
            <a:ext cx="1525195" cy="36521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2BEE7CDE-55B2-4F48-B90C-05E52D24C4A0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8" name="Footer Placeholder 7" hidden="1"/>
          <p:cNvSpPr>
            <a:spLocks noGrp="1"/>
          </p:cNvSpPr>
          <p:nvPr>
            <p:ph type="ftr" sz="quarter" idx="18"/>
          </p:nvPr>
        </p:nvSpPr>
        <p:spPr>
          <a:xfrm>
            <a:off x="600052" y="7606258"/>
            <a:ext cx="5225839" cy="36521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a-DK" dirty="0"/>
              <a:t>Styrelsen for Dataforsyning og Effektivisering</a:t>
            </a:r>
          </a:p>
        </p:txBody>
      </p:sp>
      <p:sp>
        <p:nvSpPr>
          <p:cNvPr id="9" name="Slide Number Placeholder 8" hidden="1"/>
          <p:cNvSpPr>
            <a:spLocks noGrp="1"/>
          </p:cNvSpPr>
          <p:nvPr>
            <p:ph type="sldNum" sz="quarter" idx="19"/>
          </p:nvPr>
        </p:nvSpPr>
        <p:spPr>
          <a:xfrm>
            <a:off x="10610479" y="7606258"/>
            <a:ext cx="979020" cy="36521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ADD84DB4-51D0-426F-BCD2-0288EFA0250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2438" y="452438"/>
            <a:ext cx="1803600" cy="7056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dirty="0"/>
              <a:t>.</a:t>
            </a:r>
          </a:p>
        </p:txBody>
      </p:sp>
      <p:grpSp>
        <p:nvGrpSpPr>
          <p:cNvPr id="19" name="Gruppe 24">
            <a:extLst>
              <a:ext uri="{FF2B5EF4-FFF2-40B4-BE49-F238E27FC236}">
                <a16:creationId xmlns:a16="http://schemas.microsoft.com/office/drawing/2014/main" id="{91DEB94F-58BB-4B50-BC18-4724F8BD7E23}"/>
              </a:ext>
            </a:extLst>
          </p:cNvPr>
          <p:cNvGrpSpPr/>
          <p:nvPr userDrawn="1"/>
        </p:nvGrpSpPr>
        <p:grpSpPr>
          <a:xfrm>
            <a:off x="12299678" y="1610554"/>
            <a:ext cx="2032000" cy="3636893"/>
            <a:chOff x="9144000" y="2030668"/>
            <a:chExt cx="2032000" cy="3636893"/>
          </a:xfrm>
        </p:grpSpPr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44ADF57C-0884-4AEE-8902-47D5A630A95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144000" y="2030668"/>
              <a:ext cx="2032000" cy="3636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defPPr>
                <a:defRPr lang="da-D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eaLnBrk="1" hangingPunct="1">
                <a:spcAft>
                  <a:spcPts val="600"/>
                </a:spcAft>
                <a:buFontTx/>
                <a:buNone/>
                <a:defRPr/>
              </a:pP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Indsæt billede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1. Klik på det lille billede-indsættelsesikon i midten</a:t>
              </a:r>
              <a:b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af pladsholderen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2. Indsæt det ønskede billede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3. Klik </a:t>
              </a: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Beskær</a:t>
              </a: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for at ændre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billedets fokus/størrelse</a:t>
              </a: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alt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itchFamily="34" charset="0"/>
                </a:rPr>
                <a:t>4. Ønsker du at skalere billedet, så hold </a:t>
              </a:r>
              <a:r>
                <a:rPr lang="da-DK" alt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itchFamily="34" charset="0"/>
                </a:rPr>
                <a:t>SHIFT</a:t>
              </a:r>
              <a:r>
                <a:rPr lang="da-DK" alt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itchFamily="34" charset="0"/>
                </a:rPr>
                <a:t>-knappen nede, mens der trækkes i billedets hjørner</a:t>
              </a: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fontAlgn="auto" hangingPunct="1">
                <a:spcBef>
                  <a:spcPts val="60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5. Højreklik på billedet </a:t>
              </a:r>
              <a:b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og vælg </a:t>
              </a: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Placer bagerst</a:t>
              </a:r>
            </a:p>
            <a:p>
              <a:pPr algn="l" eaLnBrk="1" fontAlgn="auto" hangingPunct="1">
                <a:spcBef>
                  <a:spcPts val="600"/>
                </a:spcBef>
                <a:spcAft>
                  <a:spcPts val="240"/>
                </a:spcAft>
                <a:buFontTx/>
                <a:buNone/>
                <a:defRPr/>
              </a:pPr>
              <a:endParaRPr lang="da-DK" sz="900" b="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 eaLnBrk="1" fontAlgn="auto" hangingPunct="1">
                <a:spcBef>
                  <a:spcPts val="60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Tips</a:t>
              </a: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: Hvis du sletter billedet, og indsætter et nyt, kan billedet lægge sig foran tekst og grafik, hvis dette sker, skal du vælge billedet, højreklik og vælg </a:t>
              </a: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Placer bagest</a:t>
              </a: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</p:txBody>
        </p:sp>
        <p:pic>
          <p:nvPicPr>
            <p:cNvPr id="22" name="Picture 25">
              <a:extLst>
                <a:ext uri="{FF2B5EF4-FFF2-40B4-BE49-F238E27FC236}">
                  <a16:creationId xmlns:a16="http://schemas.microsoft.com/office/drawing/2014/main" id="{9C2A27B5-1857-42D3-B3C9-B9D8149CCC3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8200" y="3184246"/>
              <a:ext cx="335979" cy="266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6">
              <a:extLst>
                <a:ext uri="{FF2B5EF4-FFF2-40B4-BE49-F238E27FC236}">
                  <a16:creationId xmlns:a16="http://schemas.microsoft.com/office/drawing/2014/main" id="{6D96D213-CAC8-43A7-9199-890DDF094AD1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8200" y="3948246"/>
              <a:ext cx="334963" cy="347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4843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 hv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3" y="503240"/>
            <a:ext cx="11290300" cy="1294411"/>
          </a:xfrm>
        </p:spPr>
        <p:txBody>
          <a:bodyPr tIns="0" anchor="t">
            <a:noAutofit/>
          </a:bodyPr>
          <a:lstStyle>
            <a:lvl1pPr algn="l">
              <a:lnSpc>
                <a:spcPts val="4915"/>
              </a:lnSpc>
              <a:defRPr sz="4700" b="0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449263" y="1917750"/>
            <a:ext cx="11290300" cy="3994232"/>
          </a:xfrm>
        </p:spPr>
        <p:txBody>
          <a:bodyPr tIns="0">
            <a:noAutofit/>
          </a:bodyPr>
          <a:lstStyle>
            <a:lvl1pPr marL="0" indent="0">
              <a:buNone/>
              <a:defRPr sz="3000"/>
            </a:lvl1pPr>
            <a:lvl2pPr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pPr lvl="0"/>
            <a:r>
              <a:rPr lang="da-DK" dirty="0"/>
              <a:t>Klik og indsæt tekst, tabel eller graf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1718-0F75-4965-AC49-AA634A34C059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4680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" y="0"/>
            <a:ext cx="12193624" cy="685842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714" tIns="45857" rIns="91714" bIns="45857" rtlCol="0" anchor="ctr"/>
          <a:lstStyle/>
          <a:p>
            <a:pPr algn="ctr"/>
            <a:endParaRPr lang="da-DK" sz="180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3" y="504000"/>
            <a:ext cx="11290299" cy="1307966"/>
          </a:xfrm>
        </p:spPr>
        <p:txBody>
          <a:bodyPr tIns="0" anchor="t">
            <a:noAutofit/>
          </a:bodyPr>
          <a:lstStyle>
            <a:lvl1pPr algn="l">
              <a:lnSpc>
                <a:spcPts val="4915"/>
              </a:lnSpc>
              <a:defRPr sz="4700" b="0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449263" y="1917913"/>
            <a:ext cx="11290299" cy="3994232"/>
          </a:xfrm>
        </p:spPr>
        <p:txBody>
          <a:bodyPr tIns="0">
            <a:noAutofit/>
          </a:bodyPr>
          <a:lstStyle>
            <a:lvl1pPr marL="0" marR="0" indent="0" algn="l" defTabSz="9170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/>
            </a:lvl1pPr>
            <a:lvl2pPr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pPr marL="0" marR="0" lvl="0" indent="0" algn="l" defTabSz="9170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a-DK" dirty="0"/>
              <a:t>Klik og indsæt tekst, tabel eller graf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65D9C-3335-4D0E-AC38-FB0227B9CCAB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cxnSp>
        <p:nvCxnSpPr>
          <p:cNvPr id="17" name="Lige forbindelse 8"/>
          <p:cNvCxnSpPr/>
          <p:nvPr userDrawn="1"/>
        </p:nvCxnSpPr>
        <p:spPr>
          <a:xfrm>
            <a:off x="450000" y="6099341"/>
            <a:ext cx="554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9"/>
          <p:cNvCxnSpPr/>
          <p:nvPr userDrawn="1"/>
        </p:nvCxnSpPr>
        <p:spPr>
          <a:xfrm>
            <a:off x="61884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0"/>
          <p:cNvCxnSpPr/>
          <p:nvPr userDrawn="1"/>
        </p:nvCxnSpPr>
        <p:spPr>
          <a:xfrm>
            <a:off x="90612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48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 grø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2" y="0"/>
            <a:ext cx="12193624" cy="68584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714" tIns="45857" rIns="91714" bIns="45857" rtlCol="0" anchor="ctr"/>
          <a:lstStyle/>
          <a:p>
            <a:pPr algn="ctr"/>
            <a:endParaRPr lang="da-DK" sz="180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3" y="504000"/>
            <a:ext cx="11290299" cy="1307966"/>
          </a:xfrm>
        </p:spPr>
        <p:txBody>
          <a:bodyPr tIns="0" anchor="t">
            <a:noAutofit/>
          </a:bodyPr>
          <a:lstStyle>
            <a:lvl1pPr algn="l">
              <a:lnSpc>
                <a:spcPts val="4915"/>
              </a:lnSpc>
              <a:defRPr sz="4700" b="0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449264" y="1917913"/>
            <a:ext cx="11290298" cy="3994232"/>
          </a:xfrm>
        </p:spPr>
        <p:txBody>
          <a:bodyPr tIns="0">
            <a:noAutofit/>
          </a:bodyPr>
          <a:lstStyle>
            <a:lvl1pPr marL="0" marR="0" indent="0" algn="l" defTabSz="9170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000"/>
            </a:lvl1pPr>
            <a:lvl2pPr>
              <a:defRPr sz="3000"/>
            </a:lvl2pPr>
            <a:lvl3pPr>
              <a:defRPr sz="3000"/>
            </a:lvl3pPr>
            <a:lvl4pPr>
              <a:defRPr sz="3000"/>
            </a:lvl4pPr>
            <a:lvl5pPr>
              <a:defRPr sz="3000"/>
            </a:lvl5pPr>
          </a:lstStyle>
          <a:p>
            <a:pPr marL="0" marR="0" lvl="0" indent="0" algn="l" defTabSz="9170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a-DK" dirty="0"/>
              <a:t>Klik og indsæt tekst, tabel eller graf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B70A-B147-4862-9BD7-F2434FCF1E8D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cxnSp>
        <p:nvCxnSpPr>
          <p:cNvPr id="17" name="Lige forbindelse 8"/>
          <p:cNvCxnSpPr/>
          <p:nvPr userDrawn="1"/>
        </p:nvCxnSpPr>
        <p:spPr>
          <a:xfrm>
            <a:off x="450000" y="6099341"/>
            <a:ext cx="55404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forbindelse 9"/>
          <p:cNvCxnSpPr/>
          <p:nvPr userDrawn="1"/>
        </p:nvCxnSpPr>
        <p:spPr>
          <a:xfrm>
            <a:off x="61884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Lige forbindelse 10"/>
          <p:cNvCxnSpPr/>
          <p:nvPr userDrawn="1"/>
        </p:nvCxnSpPr>
        <p:spPr>
          <a:xfrm>
            <a:off x="90612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02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3" y="504002"/>
            <a:ext cx="5282581" cy="2642693"/>
          </a:xfrm>
        </p:spPr>
        <p:txBody>
          <a:bodyPr tIns="0" anchor="t">
            <a:noAutofit/>
          </a:bodyPr>
          <a:lstStyle>
            <a:lvl1pPr algn="l">
              <a:lnSpc>
                <a:spcPts val="4915"/>
              </a:lnSpc>
              <a:defRPr sz="4700" b="0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6096529" y="503239"/>
            <a:ext cx="5643034" cy="5421312"/>
          </a:xfrm>
        </p:spPr>
        <p:txBody>
          <a:bodyPr tIns="0">
            <a:noAutofit/>
          </a:bodyPr>
          <a:lstStyle>
            <a:lvl1pPr marL="370967" indent="-370967">
              <a:buSzPct val="100000"/>
              <a:buFont typeface="Symbol" panose="05050102010706020507" pitchFamily="18" charset="2"/>
              <a:buChar char="¾"/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2E59-6D58-4227-A891-F6655F956EE7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9261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ktangel 12"/>
          <p:cNvSpPr/>
          <p:nvPr userDrawn="1"/>
        </p:nvSpPr>
        <p:spPr>
          <a:xfrm>
            <a:off x="6089533" y="0"/>
            <a:ext cx="6105643" cy="68595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714" tIns="45857" rIns="91714" bIns="45857" rtlCol="0" anchor="ctr"/>
          <a:lstStyle/>
          <a:p>
            <a:pPr algn="ctr"/>
            <a:endParaRPr lang="da-DK" sz="180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3" y="504000"/>
            <a:ext cx="5280751" cy="2532386"/>
          </a:xfrm>
        </p:spPr>
        <p:txBody>
          <a:bodyPr tIns="0" anchor="t">
            <a:noAutofit/>
          </a:bodyPr>
          <a:lstStyle>
            <a:lvl1pPr algn="l">
              <a:lnSpc>
                <a:spcPts val="4915"/>
              </a:lnSpc>
              <a:defRPr sz="4700" b="0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9" name="Pladsholder til tekst 2"/>
          <p:cNvSpPr>
            <a:spLocks noGrp="1"/>
          </p:cNvSpPr>
          <p:nvPr>
            <p:ph type="body" sz="quarter" idx="13"/>
          </p:nvPr>
        </p:nvSpPr>
        <p:spPr>
          <a:xfrm>
            <a:off x="449428" y="3130478"/>
            <a:ext cx="5282269" cy="2794075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Char char="​"/>
              <a:defRPr sz="2199"/>
            </a:lvl1pPr>
            <a:lvl2pPr>
              <a:defRPr sz="2199"/>
            </a:lvl2pPr>
            <a:lvl3pPr>
              <a:defRPr sz="2199"/>
            </a:lvl3pPr>
            <a:lvl4pPr>
              <a:defRPr sz="2199"/>
            </a:lvl4pPr>
            <a:lvl5pPr>
              <a:defRPr sz="2199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10" name="Pladsholder til indhold 3"/>
          <p:cNvSpPr>
            <a:spLocks noGrp="1"/>
          </p:cNvSpPr>
          <p:nvPr>
            <p:ph idx="1" hasCustomPrompt="1"/>
          </p:nvPr>
        </p:nvSpPr>
        <p:spPr>
          <a:xfrm>
            <a:off x="6481663" y="503239"/>
            <a:ext cx="5257900" cy="5421312"/>
          </a:xfrm>
        </p:spPr>
        <p:txBody>
          <a:bodyPr tIns="0">
            <a:noAutofit/>
          </a:bodyPr>
          <a:lstStyle>
            <a:lvl1pPr marL="0" indent="0">
              <a:buSzPct val="100000"/>
              <a:buFont typeface="Arial" panose="020B0604020202020204" pitchFamily="34" charset="0"/>
              <a:buChar char="​"/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da-DK" dirty="0"/>
              <a:t>Klik og indsæt tekst, tabel eller graf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730C-617A-45AF-AEDE-9EB1952EE08D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cxnSp>
        <p:nvCxnSpPr>
          <p:cNvPr id="11" name="Lige forbindelse midt"/>
          <p:cNvCxnSpPr/>
          <p:nvPr userDrawn="1"/>
        </p:nvCxnSpPr>
        <p:spPr>
          <a:xfrm>
            <a:off x="61884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forbindelse højre"/>
          <p:cNvCxnSpPr/>
          <p:nvPr userDrawn="1"/>
        </p:nvCxnSpPr>
        <p:spPr>
          <a:xfrm>
            <a:off x="90612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5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og baggrunds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4" y="503238"/>
            <a:ext cx="5282434" cy="2529316"/>
          </a:xfrm>
        </p:spPr>
        <p:txBody>
          <a:bodyPr tIns="0" anchor="t">
            <a:noAutofit/>
          </a:bodyPr>
          <a:lstStyle>
            <a:lvl1pPr algn="l">
              <a:lnSpc>
                <a:spcPts val="4915"/>
              </a:lnSpc>
              <a:defRPr sz="4700" b="0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9" name="Pladsholder til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449264" y="3130554"/>
            <a:ext cx="5282434" cy="2793999"/>
          </a:xfrm>
        </p:spPr>
        <p:txBody>
          <a:bodyPr>
            <a:noAutofit/>
          </a:bodyPr>
          <a:lstStyle>
            <a:lvl1pPr marL="0" indent="0">
              <a:buNone/>
              <a:defRPr sz="2199"/>
            </a:lvl1pPr>
            <a:lvl2pPr>
              <a:defRPr sz="2199"/>
            </a:lvl2pPr>
            <a:lvl3pPr>
              <a:defRPr sz="2199"/>
            </a:lvl3pPr>
            <a:lvl4pPr>
              <a:defRPr sz="2199"/>
            </a:lvl4pPr>
            <a:lvl5pPr>
              <a:defRPr sz="2199"/>
            </a:lvl5pPr>
          </a:lstStyle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7" name="Pladsholder til billede 3"/>
          <p:cNvSpPr>
            <a:spLocks noGrp="1"/>
          </p:cNvSpPr>
          <p:nvPr>
            <p:ph type="pic" sz="quarter" idx="14" hasCustomPrompt="1"/>
          </p:nvPr>
        </p:nvSpPr>
        <p:spPr>
          <a:xfrm>
            <a:off x="6089531" y="857"/>
            <a:ext cx="6105644" cy="6857874"/>
          </a:xfrm>
        </p:spPr>
        <p:txBody>
          <a:bodyPr tIns="540000" bIns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a-DK" dirty="0"/>
              <a:t>Klik på ikonet og indsæt billede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DE946-BACD-448E-8398-F2AC7EF7644A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sp>
        <p:nvSpPr>
          <p:cNvPr id="14" name="Pladsholder til billede streg bund h"/>
          <p:cNvSpPr>
            <a:spLocks noGrp="1"/>
          </p:cNvSpPr>
          <p:nvPr>
            <p:ph type="pic" sz="quarter" idx="15" hasCustomPrompt="1"/>
          </p:nvPr>
        </p:nvSpPr>
        <p:spPr>
          <a:xfrm>
            <a:off x="9061200" y="6099177"/>
            <a:ext cx="2667600" cy="0"/>
          </a:xfr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 dirty="0"/>
              <a:t> </a:t>
            </a:r>
          </a:p>
        </p:txBody>
      </p:sp>
      <p:sp>
        <p:nvSpPr>
          <p:cNvPr id="16" name="Pladsholder til billede streg bund v"/>
          <p:cNvSpPr>
            <a:spLocks noGrp="1"/>
          </p:cNvSpPr>
          <p:nvPr>
            <p:ph type="pic" sz="quarter" idx="16" hasCustomPrompt="1"/>
          </p:nvPr>
        </p:nvSpPr>
        <p:spPr>
          <a:xfrm>
            <a:off x="6188400" y="6099177"/>
            <a:ext cx="2667600" cy="0"/>
          </a:xfr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 dirty="0"/>
              <a:t> </a:t>
            </a:r>
          </a:p>
        </p:txBody>
      </p:sp>
      <p:sp>
        <p:nvSpPr>
          <p:cNvPr id="17" name="Pladsholder til billede streg top"/>
          <p:cNvSpPr>
            <a:spLocks noGrp="1"/>
          </p:cNvSpPr>
          <p:nvPr>
            <p:ph type="pic" sz="quarter" idx="17" hasCustomPrompt="1"/>
          </p:nvPr>
        </p:nvSpPr>
        <p:spPr>
          <a:xfrm>
            <a:off x="9092858" y="833945"/>
            <a:ext cx="2646000" cy="0"/>
          </a:xfr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 dirty="0"/>
              <a:t> </a:t>
            </a:r>
          </a:p>
        </p:txBody>
      </p:sp>
      <p:grpSp>
        <p:nvGrpSpPr>
          <p:cNvPr id="19" name="Gruppe 24">
            <a:extLst>
              <a:ext uri="{FF2B5EF4-FFF2-40B4-BE49-F238E27FC236}">
                <a16:creationId xmlns:a16="http://schemas.microsoft.com/office/drawing/2014/main" id="{6AED1D8F-2832-4085-8BCD-E979A5D39C06}"/>
              </a:ext>
            </a:extLst>
          </p:cNvPr>
          <p:cNvGrpSpPr/>
          <p:nvPr userDrawn="1"/>
        </p:nvGrpSpPr>
        <p:grpSpPr>
          <a:xfrm>
            <a:off x="12299678" y="1610554"/>
            <a:ext cx="2032000" cy="3636893"/>
            <a:chOff x="9144000" y="2030668"/>
            <a:chExt cx="2032000" cy="3636893"/>
          </a:xfrm>
        </p:grpSpPr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86DBA39E-D312-4A54-9245-5ED6425246D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144000" y="2030668"/>
              <a:ext cx="2032000" cy="3636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44000" tIns="0" rIns="0" bIns="0">
              <a:spAutoFit/>
            </a:bodyPr>
            <a:lstStyle>
              <a:defPPr>
                <a:defRPr lang="da-D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eaLnBrk="1" hangingPunct="1">
                <a:spcAft>
                  <a:spcPts val="600"/>
                </a:spcAft>
                <a:buFontTx/>
                <a:buNone/>
                <a:defRPr/>
              </a:pP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Indsæt billede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1. Klik på det lille billede-indsættelsesikon i midten</a:t>
              </a:r>
              <a:b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af pladsholderen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2. Indsæt det ønskede billede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3. Klik </a:t>
              </a: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Beskær</a:t>
              </a: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for at ændre</a:t>
              </a:r>
            </a:p>
            <a:p>
              <a:pPr algn="l" eaLnBrk="1" hangingPunct="1">
                <a:spcBef>
                  <a:spcPts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billedets fokus/størrelse</a:t>
              </a: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alt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itchFamily="34" charset="0"/>
                </a:rPr>
                <a:t>4. Ønsker du at skalere billedet, så hold </a:t>
              </a:r>
              <a:r>
                <a:rPr lang="da-DK" alt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itchFamily="34" charset="0"/>
                </a:rPr>
                <a:t>SHIFT</a:t>
              </a:r>
              <a:r>
                <a:rPr lang="da-DK" alt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  <a:cs typeface="Arial" pitchFamily="34" charset="0"/>
                </a:rPr>
                <a:t>-knappen nede, mens der trækkes i billedets hjørner</a:t>
              </a: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hangingPunct="1">
                <a:spcBef>
                  <a:spcPct val="0"/>
                </a:spcBef>
                <a:spcAft>
                  <a:spcPts val="240"/>
                </a:spcAft>
                <a:buFontTx/>
                <a:buNone/>
                <a:defRPr/>
              </a:pP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  <a:p>
              <a:pPr algn="l" eaLnBrk="1" fontAlgn="auto" hangingPunct="1">
                <a:spcBef>
                  <a:spcPts val="60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5. Højreklik på billedet </a:t>
              </a:r>
              <a:b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</a:b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og vælg </a:t>
              </a: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Placer bagerst</a:t>
              </a:r>
            </a:p>
            <a:p>
              <a:pPr algn="l" eaLnBrk="1" fontAlgn="auto" hangingPunct="1">
                <a:spcBef>
                  <a:spcPts val="600"/>
                </a:spcBef>
                <a:spcAft>
                  <a:spcPts val="240"/>
                </a:spcAft>
                <a:buFontTx/>
                <a:buNone/>
                <a:defRPr/>
              </a:pPr>
              <a:endParaRPr lang="da-DK" sz="900" b="0" noProof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l" eaLnBrk="1" fontAlgn="auto" hangingPunct="1">
                <a:spcBef>
                  <a:spcPts val="600"/>
                </a:spcBef>
                <a:spcAft>
                  <a:spcPts val="240"/>
                </a:spcAft>
                <a:buFontTx/>
                <a:buNone/>
                <a:defRPr/>
              </a:pP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Tips</a:t>
              </a:r>
              <a:r>
                <a:rPr lang="da-DK" sz="900" b="0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: Hvis du sletter billedet, og indsætter et nyt, kan billedet lægge sig foran tekst og grafik, hvis dette sker, skal du vælge billedet, højreklik og vælg </a:t>
              </a:r>
              <a:r>
                <a:rPr lang="da-DK" sz="900" b="1" noProof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Placer bagest</a:t>
              </a:r>
              <a:endParaRPr lang="da-DK" altLang="da-DK" sz="900" b="0" noProof="1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endParaRPr>
            </a:p>
          </p:txBody>
        </p:sp>
        <p:pic>
          <p:nvPicPr>
            <p:cNvPr id="21" name="Picture 25">
              <a:extLst>
                <a:ext uri="{FF2B5EF4-FFF2-40B4-BE49-F238E27FC236}">
                  <a16:creationId xmlns:a16="http://schemas.microsoft.com/office/drawing/2014/main" id="{EC3E3E88-46F1-49A9-BCD9-46B32DAB59E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8200" y="3184246"/>
              <a:ext cx="335979" cy="266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6">
              <a:extLst>
                <a:ext uri="{FF2B5EF4-FFF2-40B4-BE49-F238E27FC236}">
                  <a16:creationId xmlns:a16="http://schemas.microsoft.com/office/drawing/2014/main" id="{E89802EA-CBCA-4B27-ACC7-9350FD26BE9E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8200" y="3948246"/>
              <a:ext cx="334963" cy="347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6977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9263" y="503238"/>
            <a:ext cx="11290300" cy="851984"/>
          </a:xfrm>
        </p:spPr>
        <p:txBody>
          <a:bodyPr anchor="t">
            <a:normAutofit/>
          </a:bodyPr>
          <a:lstStyle>
            <a:lvl1pPr algn="l">
              <a:lnSpc>
                <a:spcPts val="2406"/>
              </a:lnSpc>
              <a:defRPr sz="2199"/>
            </a:lvl1pPr>
          </a:lstStyle>
          <a:p>
            <a:r>
              <a:rPr lang="da-DK" dirty="0"/>
              <a:t>Klik og indsæt titel</a:t>
            </a:r>
          </a:p>
        </p:txBody>
      </p:sp>
      <p:sp>
        <p:nvSpPr>
          <p:cNvPr id="15" name="Pladsholder til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449264" y="2011663"/>
            <a:ext cx="2667600" cy="3912889"/>
          </a:xfrm>
        </p:spPr>
        <p:txBody>
          <a:bodyPr numCol="1" spcCol="180540">
            <a:normAutofit/>
          </a:bodyPr>
          <a:lstStyle>
            <a:lvl1pPr marL="0" indent="0">
              <a:buFont typeface="Arial" panose="020B0604020202020204" pitchFamily="34" charset="0"/>
              <a:buChar char="​"/>
              <a:defRPr sz="1400"/>
            </a:lvl1pPr>
            <a:lvl2pPr marL="287976">
              <a:defRPr sz="1400"/>
            </a:lvl2pPr>
            <a:lvl3pPr marL="431964" indent="-215982">
              <a:defRPr sz="1400"/>
            </a:lvl3pPr>
            <a:lvl4pPr marL="647946" indent="-215982">
              <a:defRPr sz="1400"/>
            </a:lvl4pPr>
            <a:lvl5pPr marL="863928" indent="-215982">
              <a:defRPr sz="1400"/>
            </a:lvl5pPr>
          </a:lstStyle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cxnSp>
        <p:nvCxnSpPr>
          <p:cNvPr id="12" name="Lige forbindelse 2"/>
          <p:cNvCxnSpPr/>
          <p:nvPr userDrawn="1"/>
        </p:nvCxnSpPr>
        <p:spPr>
          <a:xfrm>
            <a:off x="449264" y="1801719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ladsholder til tekst 3"/>
          <p:cNvSpPr>
            <a:spLocks noGrp="1"/>
          </p:cNvSpPr>
          <p:nvPr>
            <p:ph type="body" sz="quarter" idx="14" hasCustomPrompt="1"/>
          </p:nvPr>
        </p:nvSpPr>
        <p:spPr>
          <a:xfrm>
            <a:off x="3319289" y="2011663"/>
            <a:ext cx="2667600" cy="3912889"/>
          </a:xfrm>
        </p:spPr>
        <p:txBody>
          <a:bodyPr numCol="1" spcCol="180540">
            <a:normAutofit/>
          </a:bodyPr>
          <a:lstStyle>
            <a:lvl1pPr marL="0" indent="0">
              <a:buFont typeface="Arial" panose="020B0604020202020204" pitchFamily="34" charset="0"/>
              <a:buChar char="​"/>
              <a:defRPr sz="1400"/>
            </a:lvl1pPr>
            <a:lvl2pPr marL="287976">
              <a:defRPr sz="1400"/>
            </a:lvl2pPr>
            <a:lvl3pPr marL="431964" indent="-215982">
              <a:defRPr sz="1400"/>
            </a:lvl3pPr>
            <a:lvl4pPr marL="647946" indent="-215982">
              <a:defRPr sz="1400"/>
            </a:lvl4pPr>
            <a:lvl5pPr marL="863928" indent="-215982">
              <a:defRPr sz="1400"/>
            </a:lvl5pPr>
          </a:lstStyle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cxnSp>
        <p:nvCxnSpPr>
          <p:cNvPr id="13" name="Lige forbindelse 3"/>
          <p:cNvCxnSpPr/>
          <p:nvPr userDrawn="1"/>
        </p:nvCxnSpPr>
        <p:spPr>
          <a:xfrm>
            <a:off x="3319288" y="1801719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ladsholder til tekst 4"/>
          <p:cNvSpPr>
            <a:spLocks noGrp="1"/>
          </p:cNvSpPr>
          <p:nvPr>
            <p:ph type="body" sz="quarter" idx="15" hasCustomPrompt="1"/>
          </p:nvPr>
        </p:nvSpPr>
        <p:spPr>
          <a:xfrm>
            <a:off x="6189314" y="2011663"/>
            <a:ext cx="2667600" cy="3912889"/>
          </a:xfrm>
        </p:spPr>
        <p:txBody>
          <a:bodyPr numCol="1" spcCol="180540">
            <a:normAutofit/>
          </a:bodyPr>
          <a:lstStyle>
            <a:lvl1pPr marL="0" indent="0">
              <a:buFont typeface="Arial" panose="020B0604020202020204" pitchFamily="34" charset="0"/>
              <a:buChar char="​"/>
              <a:defRPr sz="1400"/>
            </a:lvl1pPr>
            <a:lvl2pPr marL="287976">
              <a:defRPr sz="1400"/>
            </a:lvl2pPr>
            <a:lvl3pPr marL="431964" indent="-215982">
              <a:defRPr sz="1400"/>
            </a:lvl3pPr>
            <a:lvl4pPr marL="647946" indent="-215982">
              <a:defRPr sz="1400"/>
            </a:lvl4pPr>
            <a:lvl5pPr marL="863928" indent="-215982">
              <a:defRPr sz="1400"/>
            </a:lvl5pPr>
          </a:lstStyle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cxnSp>
        <p:nvCxnSpPr>
          <p:cNvPr id="10" name="Lige forbindelse 4"/>
          <p:cNvCxnSpPr/>
          <p:nvPr userDrawn="1"/>
        </p:nvCxnSpPr>
        <p:spPr>
          <a:xfrm>
            <a:off x="6189313" y="1801719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ladsholder til tekst 5"/>
          <p:cNvSpPr>
            <a:spLocks noGrp="1"/>
          </p:cNvSpPr>
          <p:nvPr>
            <p:ph type="body" sz="quarter" idx="16" hasCustomPrompt="1"/>
          </p:nvPr>
        </p:nvSpPr>
        <p:spPr>
          <a:xfrm>
            <a:off x="9059338" y="2011663"/>
            <a:ext cx="2667600" cy="3912889"/>
          </a:xfrm>
        </p:spPr>
        <p:txBody>
          <a:bodyPr numCol="1" spcCol="180540">
            <a:normAutofit/>
          </a:bodyPr>
          <a:lstStyle>
            <a:lvl1pPr marL="0" indent="0">
              <a:buFont typeface="Arial" panose="020B0604020202020204" pitchFamily="34" charset="0"/>
              <a:buChar char="​"/>
              <a:defRPr sz="1400"/>
            </a:lvl1pPr>
            <a:lvl2pPr marL="287976">
              <a:defRPr sz="1400"/>
            </a:lvl2pPr>
            <a:lvl3pPr marL="431964" indent="-215982">
              <a:defRPr sz="1400"/>
            </a:lvl3pPr>
            <a:lvl4pPr marL="647946" indent="-215982">
              <a:defRPr sz="1400"/>
            </a:lvl4pPr>
            <a:lvl5pPr marL="863928" indent="-215982">
              <a:defRPr sz="1400"/>
            </a:lvl5pPr>
          </a:lstStyle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cxnSp>
        <p:nvCxnSpPr>
          <p:cNvPr id="11" name="Lige forbindelse 5"/>
          <p:cNvCxnSpPr/>
          <p:nvPr userDrawn="1"/>
        </p:nvCxnSpPr>
        <p:spPr>
          <a:xfrm>
            <a:off x="9059338" y="1801719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1AA3C-D3EF-4BC3-B331-BF18D48767A3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Styrelsen for Dataforsyning og Effektivisering</a:t>
            </a:r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8694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49263" y="503241"/>
            <a:ext cx="11290299" cy="91472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a-DK" dirty="0"/>
              <a:t>Klik og indsæt titel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49263" y="1922462"/>
            <a:ext cx="11290300" cy="400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/>
              <a:t>Klik og indsæt tekst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  <a:p>
            <a:pPr lvl="5"/>
            <a:r>
              <a:rPr lang="da-DK" dirty="0"/>
              <a:t>6</a:t>
            </a:r>
          </a:p>
          <a:p>
            <a:pPr lvl="6"/>
            <a:r>
              <a:rPr lang="da-DK" dirty="0"/>
              <a:t>7</a:t>
            </a:r>
          </a:p>
          <a:p>
            <a:pPr lvl="7"/>
            <a:r>
              <a:rPr lang="da-DK" dirty="0"/>
              <a:t>8</a:t>
            </a:r>
          </a:p>
          <a:p>
            <a:pPr lvl="8"/>
            <a:r>
              <a:rPr lang="da-DK" dirty="0"/>
              <a:t>9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9061200" y="6248276"/>
            <a:ext cx="1461528" cy="36521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EAA358DB-3C98-4E27-9162-026E1ED805FC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49263" y="6248276"/>
            <a:ext cx="5539814" cy="36521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marL="0" marR="0" indent="0" algn="l" defTabSz="917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Styrelsen for Dataforsyning og Effektivisering</a:t>
            </a:r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10610479" y="6248276"/>
            <a:ext cx="1129084" cy="36521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Side </a:t>
            </a:r>
            <a:fld id="{8E044AEF-F590-47CE-BE8F-5C241A59BA2A}" type="slidenum">
              <a:rPr lang="da-DK" smtClean="0"/>
              <a:pPr/>
              <a:t>‹#›</a:t>
            </a:fld>
            <a:endParaRPr lang="da-DK" dirty="0"/>
          </a:p>
        </p:txBody>
      </p:sp>
      <p:cxnSp>
        <p:nvCxnSpPr>
          <p:cNvPr id="9" name="Lige forbindelse venstre"/>
          <p:cNvCxnSpPr>
            <a:cxnSpLocks/>
          </p:cNvCxnSpPr>
          <p:nvPr userDrawn="1"/>
        </p:nvCxnSpPr>
        <p:spPr>
          <a:xfrm>
            <a:off x="449264" y="6099341"/>
            <a:ext cx="553981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Lige forbindelse midt"/>
          <p:cNvCxnSpPr/>
          <p:nvPr userDrawn="1"/>
        </p:nvCxnSpPr>
        <p:spPr>
          <a:xfrm>
            <a:off x="61884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højre"/>
          <p:cNvCxnSpPr>
            <a:cxnSpLocks/>
          </p:cNvCxnSpPr>
          <p:nvPr userDrawn="1"/>
        </p:nvCxnSpPr>
        <p:spPr>
          <a:xfrm>
            <a:off x="9061200" y="6099341"/>
            <a:ext cx="2667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99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52" r:id="rId9"/>
    <p:sldLayoutId id="2147483666" r:id="rId10"/>
    <p:sldLayoutId id="2147483667" r:id="rId11"/>
    <p:sldLayoutId id="2147483668" r:id="rId12"/>
    <p:sldLayoutId id="2147483669" r:id="rId13"/>
  </p:sldLayoutIdLst>
  <p:hf hdr="0"/>
  <p:txStyles>
    <p:titleStyle>
      <a:lvl1pPr algn="l" defTabSz="9170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7065" rtl="0" eaLnBrk="1" latinLnBrk="0" hangingPunct="1">
        <a:spcBef>
          <a:spcPct val="20000"/>
        </a:spcBef>
        <a:buFont typeface="Arial" panose="020B0604020202020204" pitchFamily="34" charset="0"/>
        <a:buChar char="​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179985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359970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539955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39955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539955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539955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539955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9955" indent="-179985" algn="l" defTabSz="9170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8532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7065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5597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4131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2663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51196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9729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68263" algn="l" defTabSz="9170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308" userDrawn="1">
          <p15:clr>
            <a:srgbClr val="F26B43"/>
          </p15:clr>
        </p15:guide>
        <p15:guide id="4" orient="horz" pos="1132" userDrawn="1">
          <p15:clr>
            <a:srgbClr val="F26B43"/>
          </p15:clr>
        </p15:guide>
        <p15:guide id="5" orient="horz" pos="1208" userDrawn="1">
          <p15:clr>
            <a:srgbClr val="F26B43"/>
          </p15:clr>
        </p15:guide>
        <p15:guide id="6" orient="horz" pos="3725" userDrawn="1">
          <p15:clr>
            <a:srgbClr val="F26B43"/>
          </p15:clr>
        </p15:guide>
        <p15:guide id="12" pos="7395" userDrawn="1">
          <p15:clr>
            <a:srgbClr val="F26B43"/>
          </p15:clr>
        </p15:guide>
        <p15:guide id="13" pos="28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.org/faq.html#why-is-the-axis-ordering-in-proj-not-consistent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GeoPackage</a:t>
            </a:r>
            <a:endParaRPr lang="da-DK" dirty="0"/>
          </a:p>
        </p:txBody>
      </p:sp>
      <p:sp>
        <p:nvSpPr>
          <p:cNvPr id="9" name="U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Danish INSPIRE </a:t>
            </a:r>
            <a:r>
              <a:rPr lang="da-DK" dirty="0" err="1" smtClean="0"/>
              <a:t>Addresses</a:t>
            </a:r>
            <a:endParaRPr lang="da-DK" dirty="0"/>
          </a:p>
        </p:txBody>
      </p:sp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F98558DD-7AA9-4446-892A-0B3D00D38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AE4DE-CE27-49B7-80B6-74BBA3196723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22DC8687-E9BD-4469-83E3-FBB2396BB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Styrelsen for Dataforsyning og Effektivisering</a:t>
            </a:r>
            <a:endParaRPr lang="da-DK" dirty="0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0E7A0176-9BEC-4A92-A559-23366666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/>
              <a:t>Side </a:t>
            </a:r>
            <a:fld id="{8E044AEF-F590-47CE-BE8F-5C241A59BA2A}" type="slidenum">
              <a:rPr lang="da-DK" smtClean="0"/>
              <a:pPr/>
              <a:t>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840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https://inspire.ec.europa.eu/cdn/latest/img/ec.inspire.logo/logo_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421" y="3033404"/>
            <a:ext cx="382658" cy="38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https://inspire.ec.europa.eu/cdn/latest/img/ec.inspire.logo/logo_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594" y="4543210"/>
            <a:ext cx="382658" cy="38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CC42A3C6-35B2-40B7-9780-2769C6004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38D20F-3F51-4304-B5F4-29EC33DCAF3D}" type="datetime2">
              <a:rPr kumimoji="0" lang="da-DK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71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2. juli 2020</a:t>
            </a:fld>
            <a:endParaRPr kumimoji="0" lang="da-DK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Pladsholder til sidefod 6">
            <a:extLst>
              <a:ext uri="{FF2B5EF4-FFF2-40B4-BE49-F238E27FC236}">
                <a16:creationId xmlns:a16="http://schemas.microsoft.com/office/drawing/2014/main" id="{25FB6F26-623C-4818-9811-4EF03DAAB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70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Styrelsen for Dataforsyning og Effektivisering</a:t>
            </a:r>
            <a:endParaRPr kumimoji="0" lang="da-DK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Pladsholder til slidenummer 7">
            <a:extLst>
              <a:ext uri="{FF2B5EF4-FFF2-40B4-BE49-F238E27FC236}">
                <a16:creationId xmlns:a16="http://schemas.microsoft.com/office/drawing/2014/main" id="{4948C223-F35C-49F3-A207-FD0175EE5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Side </a:t>
            </a:r>
            <a:fld id="{8E044AEF-F590-47CE-BE8F-5C241A59BA2A}" type="slidenum">
              <a:rPr kumimoji="0" lang="da-DK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714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a-DK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264939" y="3086165"/>
            <a:ext cx="864096" cy="1512168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DK </a:t>
            </a:r>
            <a:r>
              <a:rPr lang="en-GB" sz="2400" dirty="0" err="1" smtClean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Adr</a:t>
            </a:r>
            <a:r>
              <a:rPr lang="en-GB" sz="24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</a:rPr>
              <a:t>.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Lige pilforbindelse 8"/>
          <p:cNvCxnSpPr>
            <a:stCxn id="5" idx="3"/>
          </p:cNvCxnSpPr>
          <p:nvPr/>
        </p:nvCxnSpPr>
        <p:spPr>
          <a:xfrm flipV="1">
            <a:off x="1129035" y="3806245"/>
            <a:ext cx="1080120" cy="0"/>
          </a:xfrm>
          <a:prstGeom prst="straightConnector1">
            <a:avLst/>
          </a:prstGeom>
          <a:ln w="63500">
            <a:solidFill>
              <a:schemeClr val="accent5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felt 10"/>
          <p:cNvSpPr txBox="1"/>
          <p:nvPr/>
        </p:nvSpPr>
        <p:spPr>
          <a:xfrm>
            <a:off x="889010" y="2637706"/>
            <a:ext cx="1718420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Predefined</a:t>
            </a: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file in</a:t>
            </a:r>
          </a:p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XML</a:t>
            </a:r>
          </a:p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Complete+</a:t>
            </a:r>
          </a:p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DeltaDaily</a:t>
            </a:r>
            <a:endParaRPr kumimoji="0" lang="da-DK" sz="18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2330517" y="3307706"/>
            <a:ext cx="1872208" cy="93610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 load and </a:t>
            </a:r>
            <a:r>
              <a:rPr kumimoji="0" lang="da-DK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daily</a:t>
            </a: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delta</a:t>
            </a:r>
          </a:p>
        </p:txBody>
      </p:sp>
      <p:sp>
        <p:nvSpPr>
          <p:cNvPr id="14" name="Magnetpladelager 13"/>
          <p:cNvSpPr/>
          <p:nvPr/>
        </p:nvSpPr>
        <p:spPr>
          <a:xfrm>
            <a:off x="4225379" y="2277666"/>
            <a:ext cx="3816424" cy="3096343"/>
          </a:xfrm>
          <a:prstGeom prst="flowChartMagneticDisk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Udfyldt blanket 14"/>
          <p:cNvSpPr/>
          <p:nvPr/>
        </p:nvSpPr>
        <p:spPr>
          <a:xfrm>
            <a:off x="4407422" y="3423405"/>
            <a:ext cx="1152128" cy="804863"/>
          </a:xfrm>
          <a:prstGeom prst="flowChartDocumen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DK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Adr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 descr="http://arkitekturguiden.digitaliser.dk/sites/default/files/styles/width_100px/public/logo_for_faelles_datamodel_0.png?itok=37Vfx6U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153" y="494036"/>
            <a:ext cx="952500" cy="107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Lige pilforbindelse 16"/>
          <p:cNvCxnSpPr/>
          <p:nvPr/>
        </p:nvCxnSpPr>
        <p:spPr>
          <a:xfrm>
            <a:off x="4513411" y="1989634"/>
            <a:ext cx="288032" cy="1433771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Vinklet forbindelse 18"/>
          <p:cNvCxnSpPr>
            <a:stCxn id="1026" idx="1"/>
            <a:endCxn id="5" idx="0"/>
          </p:cNvCxnSpPr>
          <p:nvPr/>
        </p:nvCxnSpPr>
        <p:spPr>
          <a:xfrm rot="10800000" flipV="1">
            <a:off x="696987" y="1032199"/>
            <a:ext cx="3268166" cy="2053966"/>
          </a:xfrm>
          <a:prstGeom prst="bentConnector2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felt 20"/>
          <p:cNvSpPr txBox="1"/>
          <p:nvPr/>
        </p:nvSpPr>
        <p:spPr>
          <a:xfrm>
            <a:off x="3727266" y="1730741"/>
            <a:ext cx="157229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Danmarks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Adresser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2" name="Billed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200" y="1115367"/>
            <a:ext cx="561975" cy="561975"/>
          </a:xfrm>
          <a:prstGeom prst="rect">
            <a:avLst/>
          </a:prstGeom>
        </p:spPr>
      </p:pic>
      <p:sp>
        <p:nvSpPr>
          <p:cNvPr id="24" name="Udfyldt blanket 23"/>
          <p:cNvSpPr/>
          <p:nvPr/>
        </p:nvSpPr>
        <p:spPr>
          <a:xfrm>
            <a:off x="6241603" y="3417019"/>
            <a:ext cx="1561522" cy="804863"/>
          </a:xfrm>
          <a:prstGeom prst="flowChartDocumen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 INSPIRE no historic</a:t>
            </a:r>
          </a:p>
        </p:txBody>
      </p:sp>
      <p:sp>
        <p:nvSpPr>
          <p:cNvPr id="25" name="Udfyldt blanket 24"/>
          <p:cNvSpPr/>
          <p:nvPr/>
        </p:nvSpPr>
        <p:spPr>
          <a:xfrm>
            <a:off x="6241603" y="4281115"/>
            <a:ext cx="1561522" cy="804863"/>
          </a:xfrm>
          <a:prstGeom prst="flowChartDocumen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lvl="0" algn="ctr"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 </a:t>
            </a:r>
            <a:r>
              <a:rPr kumimoji="0" lang="en-GB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Simpel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GB" sz="1100" dirty="0">
                <a:solidFill>
                  <a:srgbClr val="000000"/>
                </a:solidFill>
              </a:rPr>
              <a:t>no historic</a:t>
            </a:r>
            <a:endParaRPr kumimoji="0" lang="en-GB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8" name="Picture 4" descr="https://inspire.ec.europa.eu/cdn/latest/img/ec.inspire.logo/logo_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970" y="494036"/>
            <a:ext cx="1037251" cy="103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Billed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203" y="1125538"/>
            <a:ext cx="561975" cy="561975"/>
          </a:xfrm>
          <a:prstGeom prst="rect">
            <a:avLst/>
          </a:prstGeom>
        </p:spPr>
      </p:pic>
      <p:sp>
        <p:nvSpPr>
          <p:cNvPr id="23" name="Tekstfelt 22"/>
          <p:cNvSpPr txBox="1"/>
          <p:nvPr/>
        </p:nvSpPr>
        <p:spPr>
          <a:xfrm>
            <a:off x="5511626" y="5429931"/>
            <a:ext cx="172265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Warehouse</a:t>
            </a:r>
          </a:p>
        </p:txBody>
      </p:sp>
      <p:sp>
        <p:nvSpPr>
          <p:cNvPr id="26" name="Højrepil 25"/>
          <p:cNvSpPr/>
          <p:nvPr/>
        </p:nvSpPr>
        <p:spPr>
          <a:xfrm>
            <a:off x="5626476" y="3857361"/>
            <a:ext cx="615127" cy="809344"/>
          </a:xfrm>
          <a:prstGeom prst="rightArrow">
            <a:avLst/>
          </a:prstGeom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kstfelt 27"/>
          <p:cNvSpPr txBox="1"/>
          <p:nvPr/>
        </p:nvSpPr>
        <p:spPr>
          <a:xfrm>
            <a:off x="2299532" y="4326851"/>
            <a:ext cx="1461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Reciever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Lige pilforbindelse 31"/>
          <p:cNvCxnSpPr/>
          <p:nvPr/>
        </p:nvCxnSpPr>
        <p:spPr>
          <a:xfrm>
            <a:off x="9199595" y="2009465"/>
            <a:ext cx="352871" cy="1413940"/>
          </a:xfrm>
          <a:prstGeom prst="straightConnector1">
            <a:avLst/>
          </a:prstGeom>
          <a:ln w="38100"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felt 32"/>
          <p:cNvSpPr txBox="1"/>
          <p:nvPr/>
        </p:nvSpPr>
        <p:spPr>
          <a:xfrm>
            <a:off x="8969002" y="4221882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Geopackage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ktangel 34"/>
          <p:cNvSpPr/>
          <p:nvPr/>
        </p:nvSpPr>
        <p:spPr>
          <a:xfrm>
            <a:off x="8824986" y="3069754"/>
            <a:ext cx="1584176" cy="15969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err="1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ekstfelt 35"/>
          <p:cNvSpPr txBox="1"/>
          <p:nvPr/>
        </p:nvSpPr>
        <p:spPr>
          <a:xfrm>
            <a:off x="8862031" y="5422788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Distribution</a:t>
            </a:r>
          </a:p>
        </p:txBody>
      </p:sp>
      <p:cxnSp>
        <p:nvCxnSpPr>
          <p:cNvPr id="39" name="Lige pilforbindelse 38"/>
          <p:cNvCxnSpPr/>
          <p:nvPr/>
        </p:nvCxnSpPr>
        <p:spPr>
          <a:xfrm>
            <a:off x="10409162" y="3861842"/>
            <a:ext cx="648072" cy="0"/>
          </a:xfrm>
          <a:prstGeom prst="straightConnector1">
            <a:avLst/>
          </a:prstGeom>
          <a:ln w="63500"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felt 37"/>
          <p:cNvSpPr txBox="1"/>
          <p:nvPr/>
        </p:nvSpPr>
        <p:spPr>
          <a:xfrm>
            <a:off x="10572923" y="3188799"/>
            <a:ext cx="105157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Atom feed</a:t>
            </a:r>
          </a:p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download</a:t>
            </a:r>
          </a:p>
        </p:txBody>
      </p:sp>
      <p:sp>
        <p:nvSpPr>
          <p:cNvPr id="42" name="Tekstfelt 41"/>
          <p:cNvSpPr txBox="1"/>
          <p:nvPr/>
        </p:nvSpPr>
        <p:spPr>
          <a:xfrm>
            <a:off x="8476832" y="1701602"/>
            <a:ext cx="20740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INSPIRE </a:t>
            </a:r>
            <a:r>
              <a:rPr kumimoji="0" lang="da-DK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Addresses</a:t>
            </a:r>
            <a:r>
              <a:rPr kumimoji="0" lang="da-DK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(AD)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Tekstfelt 42"/>
          <p:cNvSpPr txBox="1"/>
          <p:nvPr/>
        </p:nvSpPr>
        <p:spPr>
          <a:xfrm>
            <a:off x="5644827" y="4154968"/>
            <a:ext cx="5967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VIEW</a:t>
            </a:r>
          </a:p>
        </p:txBody>
      </p:sp>
      <p:cxnSp>
        <p:nvCxnSpPr>
          <p:cNvPr id="45" name="Lige pilforbindelse 44"/>
          <p:cNvCxnSpPr>
            <a:stCxn id="24" idx="3"/>
          </p:cNvCxnSpPr>
          <p:nvPr/>
        </p:nvCxnSpPr>
        <p:spPr>
          <a:xfrm>
            <a:off x="7803125" y="3819451"/>
            <a:ext cx="1281412" cy="638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kstfelt 45"/>
          <p:cNvSpPr txBox="1"/>
          <p:nvPr/>
        </p:nvSpPr>
        <p:spPr>
          <a:xfrm>
            <a:off x="8173912" y="3518352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FME</a:t>
            </a:r>
          </a:p>
        </p:txBody>
      </p:sp>
      <p:sp>
        <p:nvSpPr>
          <p:cNvPr id="50" name="Afrundet rektangel 49"/>
          <p:cNvSpPr/>
          <p:nvPr/>
        </p:nvSpPr>
        <p:spPr>
          <a:xfrm>
            <a:off x="4068960" y="2335585"/>
            <a:ext cx="1230595" cy="43204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ShapeChange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DDL+FC</a:t>
            </a:r>
          </a:p>
        </p:txBody>
      </p:sp>
      <p:sp>
        <p:nvSpPr>
          <p:cNvPr id="54" name="Afrundet rektangel 53"/>
          <p:cNvSpPr/>
          <p:nvPr/>
        </p:nvSpPr>
        <p:spPr>
          <a:xfrm>
            <a:off x="8760732" y="2255945"/>
            <a:ext cx="1230595" cy="51168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ShapeChange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Geopackage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Template</a:t>
            </a:r>
          </a:p>
        </p:txBody>
      </p:sp>
      <p:pic>
        <p:nvPicPr>
          <p:cNvPr id="1030" name="Picture 6" descr="OGC GeoPack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203" y="3338061"/>
            <a:ext cx="1189484" cy="88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ktangel 36"/>
          <p:cNvSpPr/>
          <p:nvPr/>
        </p:nvSpPr>
        <p:spPr>
          <a:xfrm>
            <a:off x="8824986" y="4731455"/>
            <a:ext cx="1584176" cy="6674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err="1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Magnetpladelager 39"/>
          <p:cNvSpPr/>
          <p:nvPr/>
        </p:nvSpPr>
        <p:spPr>
          <a:xfrm>
            <a:off x="8969002" y="4784615"/>
            <a:ext cx="631985" cy="512743"/>
          </a:xfrm>
          <a:prstGeom prst="flowChartMagneticDisk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kstfelt 3"/>
          <p:cNvSpPr txBox="1"/>
          <p:nvPr/>
        </p:nvSpPr>
        <p:spPr>
          <a:xfrm rot="10800000" flipH="1" flipV="1">
            <a:off x="9011639" y="5024323"/>
            <a:ext cx="7887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Postgres</a:t>
            </a:r>
            <a:endParaRPr kumimoji="0" lang="da-DK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Tekstfelt 40"/>
          <p:cNvSpPr txBox="1"/>
          <p:nvPr/>
        </p:nvSpPr>
        <p:spPr>
          <a:xfrm rot="10800000" flipH="1" flipV="1">
            <a:off x="9713568" y="5203256"/>
            <a:ext cx="78876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Mapserver</a:t>
            </a:r>
            <a:endParaRPr kumimoji="0" lang="da-DK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4" name="Lige pilforbindelse 43"/>
          <p:cNvCxnSpPr>
            <a:stCxn id="24" idx="3"/>
            <a:endCxn id="40" idx="2"/>
          </p:cNvCxnSpPr>
          <p:nvPr/>
        </p:nvCxnSpPr>
        <p:spPr>
          <a:xfrm>
            <a:off x="7803125" y="3819451"/>
            <a:ext cx="1165877" cy="122153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ge pilforbindelse 46"/>
          <p:cNvCxnSpPr>
            <a:endCxn id="37" idx="3"/>
          </p:cNvCxnSpPr>
          <p:nvPr/>
        </p:nvCxnSpPr>
        <p:spPr>
          <a:xfrm>
            <a:off x="9600987" y="5065204"/>
            <a:ext cx="808175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File:MapServer logo.svg - Wikimedia Common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0608" y="4844040"/>
            <a:ext cx="265818" cy="37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Lige pilforbindelse 47"/>
          <p:cNvCxnSpPr/>
          <p:nvPr/>
        </p:nvCxnSpPr>
        <p:spPr>
          <a:xfrm>
            <a:off x="10409162" y="5065204"/>
            <a:ext cx="648072" cy="0"/>
          </a:xfrm>
          <a:prstGeom prst="straightConnector1">
            <a:avLst/>
          </a:prstGeom>
          <a:ln w="63500"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felt 19"/>
          <p:cNvSpPr txBox="1"/>
          <p:nvPr/>
        </p:nvSpPr>
        <p:spPr>
          <a:xfrm>
            <a:off x="10530524" y="4704647"/>
            <a:ext cx="11466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WMS AD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083" y="1659265"/>
            <a:ext cx="358395" cy="358395"/>
          </a:xfrm>
          <a:prstGeom prst="rect">
            <a:avLst/>
          </a:prstGeom>
        </p:spPr>
      </p:pic>
      <p:sp>
        <p:nvSpPr>
          <p:cNvPr id="52" name="Udfyldt blanket 51"/>
          <p:cNvSpPr/>
          <p:nvPr/>
        </p:nvSpPr>
        <p:spPr>
          <a:xfrm>
            <a:off x="4407422" y="4281115"/>
            <a:ext cx="1152128" cy="804863"/>
          </a:xfrm>
          <a:prstGeom prst="flowChartDocumen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2000" tIns="72000" rIns="72000" bIns="72000" rtlCol="0" anchor="ctr"/>
          <a:lstStyle/>
          <a:p>
            <a:pPr marL="0" marR="0" lvl="0" indent="0" algn="ctr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Adm.unit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kstfelt 52"/>
          <p:cNvSpPr txBox="1"/>
          <p:nvPr/>
        </p:nvSpPr>
        <p:spPr>
          <a:xfrm>
            <a:off x="264939" y="4666705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71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source</a:t>
            </a:r>
          </a:p>
        </p:txBody>
      </p:sp>
    </p:spTree>
    <p:extLst>
      <p:ext uri="{BB962C8B-B14F-4D97-AF65-F5344CB8AC3E}">
        <p14:creationId xmlns:p14="http://schemas.microsoft.com/office/powerpoint/2010/main" val="13206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593531" y="503241"/>
            <a:ext cx="6146031" cy="914729"/>
          </a:xfrm>
        </p:spPr>
        <p:txBody>
          <a:bodyPr/>
          <a:lstStyle/>
          <a:p>
            <a:r>
              <a:rPr lang="da-DK" dirty="0" smtClean="0"/>
              <a:t>Model transformations</a:t>
            </a:r>
            <a:endParaRPr lang="da-DK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8E1E-49E8-4DCA-843B-77C46A2C0589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Styrelsen for Dataforsyning og Effektivisering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Side </a:t>
            </a:r>
            <a:fld id="{8E044AEF-F590-47CE-BE8F-5C241A59BA2A}" type="slidenum">
              <a:rPr lang="da-DK" smtClean="0"/>
              <a:pPr/>
              <a:t>3</a:t>
            </a:fld>
            <a:endParaRPr lang="da-DK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939" y="0"/>
            <a:ext cx="4801270" cy="68780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523" y="3285778"/>
            <a:ext cx="4867954" cy="34390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56647" y="1277479"/>
            <a:ext cx="547260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2400" dirty="0" smtClean="0"/>
              <a:t>ShapeChange: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400" dirty="0" err="1" smtClean="0"/>
              <a:t>Flattener</a:t>
            </a:r>
            <a:endParaRPr lang="da-DK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400" dirty="0" err="1" smtClean="0"/>
              <a:t>AttributeCreator</a:t>
            </a:r>
            <a:r>
              <a:rPr lang="da-DK" sz="2400" dirty="0" smtClean="0"/>
              <a:t> (</a:t>
            </a:r>
            <a:r>
              <a:rPr lang="da-DK" sz="2400" dirty="0" err="1" smtClean="0"/>
              <a:t>geometry</a:t>
            </a:r>
            <a:r>
              <a:rPr lang="da-DK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400" dirty="0" smtClean="0"/>
              <a:t>upper </a:t>
            </a:r>
            <a:r>
              <a:rPr lang="da-DK" sz="2400" dirty="0" err="1" smtClean="0"/>
              <a:t>multiplicity</a:t>
            </a:r>
            <a:r>
              <a:rPr lang="da-DK" sz="2400" dirty="0" smtClean="0"/>
              <a:t>: </a:t>
            </a:r>
            <a:r>
              <a:rPr lang="da-DK" sz="2400" dirty="0" smtClean="0"/>
              <a:t>* </a:t>
            </a:r>
            <a:r>
              <a:rPr lang="da-DK" sz="2400" dirty="0" smtClean="0">
                <a:sym typeface="Wingdings" panose="05000000000000000000" pitchFamily="2" charset="2"/>
              </a:rPr>
              <a:t> 6, </a:t>
            </a:r>
            <a:r>
              <a:rPr lang="da-DK" sz="2400" dirty="0"/>
              <a:t>* </a:t>
            </a:r>
            <a:r>
              <a:rPr lang="da-DK" sz="2400" dirty="0">
                <a:sym typeface="Wingdings" panose="05000000000000000000" pitchFamily="2" charset="2"/>
              </a:rPr>
              <a:t> </a:t>
            </a:r>
            <a:r>
              <a:rPr lang="da-DK" sz="2400" dirty="0" smtClean="0">
                <a:sym typeface="Wingdings" panose="05000000000000000000" pitchFamily="2" charset="2"/>
              </a:rPr>
              <a:t>3, …</a:t>
            </a:r>
            <a:endParaRPr lang="da-DK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4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7044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CC42A3C6-35B2-40B7-9780-2769C6004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8D20F-3F51-4304-B5F4-29EC33DCAF3D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8" name="Pladsholder til slidenummer 7">
            <a:extLst>
              <a:ext uri="{FF2B5EF4-FFF2-40B4-BE49-F238E27FC236}">
                <a16:creationId xmlns:a16="http://schemas.microsoft.com/office/drawing/2014/main" id="{4948C223-F35C-49F3-A207-FD0175EE5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/>
              <a:t>Side </a:t>
            </a:r>
            <a:fld id="{8E044AEF-F590-47CE-BE8F-5C241A59BA2A}" type="slidenum">
              <a:rPr lang="da-DK" smtClean="0"/>
              <a:pPr/>
              <a:t>4</a:t>
            </a:fld>
            <a:endParaRPr lang="da-DK" dirty="0"/>
          </a:p>
        </p:txBody>
      </p:sp>
      <p:sp>
        <p:nvSpPr>
          <p:cNvPr id="7" name="Pladsholder til sidefod 6">
            <a:extLst>
              <a:ext uri="{FF2B5EF4-FFF2-40B4-BE49-F238E27FC236}">
                <a16:creationId xmlns:a16="http://schemas.microsoft.com/office/drawing/2014/main" id="{25FB6F26-623C-4818-9811-4EF03DAAB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/>
              <a:t>Styrelsen for Dataforsyning og Effektivisering</a:t>
            </a:r>
            <a:endParaRPr lang="da-DK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075" y="2925738"/>
            <a:ext cx="10526594" cy="3762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430272" cy="584916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sp>
        <p:nvSpPr>
          <p:cNvPr id="11" name="TextBox 10"/>
          <p:cNvSpPr txBox="1"/>
          <p:nvPr/>
        </p:nvSpPr>
        <p:spPr>
          <a:xfrm>
            <a:off x="2929235" y="4587739"/>
            <a:ext cx="12804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600" dirty="0" smtClean="0">
                <a:solidFill>
                  <a:srgbClr val="FF0000"/>
                </a:solidFill>
              </a:rPr>
              <a:t>+ </a:t>
            </a:r>
            <a:r>
              <a:rPr lang="da-DK" sz="1600" dirty="0" err="1" smtClean="0">
                <a:solidFill>
                  <a:srgbClr val="FF0000"/>
                </a:solidFill>
              </a:rPr>
              <a:t>geometry</a:t>
            </a:r>
            <a:endParaRPr lang="da-DK" sz="1600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342" y="4896000"/>
            <a:ext cx="1096701" cy="24622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da-DK" sz="1600" dirty="0" smtClean="0">
                <a:solidFill>
                  <a:srgbClr val="FF0000"/>
                </a:solidFill>
              </a:rPr>
              <a:t>+ </a:t>
            </a:r>
            <a:r>
              <a:rPr lang="da-DK" sz="1600" dirty="0" err="1" smtClean="0">
                <a:solidFill>
                  <a:srgbClr val="FF0000"/>
                </a:solidFill>
              </a:rPr>
              <a:t>geometry</a:t>
            </a:r>
            <a:endParaRPr lang="da-DK" sz="1600" dirty="0" smtClean="0">
              <a:solidFill>
                <a:srgbClr val="FF0000"/>
              </a:solidFill>
            </a:endParaRPr>
          </a:p>
        </p:txBody>
      </p:sp>
      <p:sp>
        <p:nvSpPr>
          <p:cNvPr id="14" name="Title 7"/>
          <p:cNvSpPr txBox="1">
            <a:spLocks/>
          </p:cNvSpPr>
          <p:nvPr/>
        </p:nvSpPr>
        <p:spPr>
          <a:xfrm>
            <a:off x="6705159" y="548140"/>
            <a:ext cx="4993903" cy="914729"/>
          </a:xfrm>
          <a:prstGeom prst="rect">
            <a:avLst/>
          </a:prstGeom>
        </p:spPr>
        <p:txBody>
          <a:bodyPr/>
          <a:lstStyle>
            <a:lvl1pPr algn="l" defTabSz="917065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-DK" dirty="0" err="1" smtClean="0"/>
              <a:t>Extra</a:t>
            </a:r>
            <a:r>
              <a:rPr lang="da-DK" dirty="0" smtClean="0"/>
              <a:t> </a:t>
            </a:r>
            <a:r>
              <a:rPr lang="da-DK" dirty="0" err="1" smtClean="0"/>
              <a:t>geometries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8801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INSPIRE ID</a:t>
            </a:r>
            <a:endParaRPr lang="da-DK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0248" y="2824010"/>
            <a:ext cx="9888330" cy="218152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B6ED0-A6BE-4DE0-85F8-E008B9808348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Styrelsen for Dataforsyning og Effektivisering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Side </a:t>
            </a:r>
            <a:fld id="{8E044AEF-F590-47CE-BE8F-5C241A59BA2A}" type="slidenum">
              <a:rPr lang="da-DK" smtClean="0"/>
              <a:pPr/>
              <a:t>5</a:t>
            </a:fld>
            <a:endParaRPr lang="da-DK" dirty="0"/>
          </a:p>
        </p:txBody>
      </p:sp>
      <p:sp>
        <p:nvSpPr>
          <p:cNvPr id="8" name="TextBox 7"/>
          <p:cNvSpPr txBox="1"/>
          <p:nvPr/>
        </p:nvSpPr>
        <p:spPr>
          <a:xfrm>
            <a:off x="3925647" y="2172114"/>
            <a:ext cx="593934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2400" dirty="0" err="1" smtClean="0">
                <a:solidFill>
                  <a:srgbClr val="FF0000"/>
                </a:solidFill>
              </a:rPr>
              <a:t>inspire.namespace</a:t>
            </a:r>
            <a:r>
              <a:rPr lang="da-DK" sz="2400" dirty="0" smtClean="0">
                <a:solidFill>
                  <a:srgbClr val="FF0000"/>
                </a:solidFill>
              </a:rPr>
              <a:t> + ‘/’ + </a:t>
            </a:r>
            <a:r>
              <a:rPr lang="da-DK" sz="2400" dirty="0" err="1" smtClean="0">
                <a:solidFill>
                  <a:srgbClr val="FF0000"/>
                </a:solidFill>
              </a:rPr>
              <a:t>inspireid.localId</a:t>
            </a:r>
            <a:endParaRPr lang="da-DK" sz="2400" dirty="0" smtClean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081363" y="2635634"/>
            <a:ext cx="2813954" cy="122620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033691" y="2635634"/>
            <a:ext cx="1584176" cy="122620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89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QGIS - </a:t>
            </a:r>
            <a:r>
              <a:rPr lang="da-DK" dirty="0"/>
              <a:t>EPSG:25832 </a:t>
            </a:r>
            <a:r>
              <a:rPr lang="da-DK" sz="2800" dirty="0"/>
              <a:t>(ETRS89 / UTM zone </a:t>
            </a:r>
            <a:r>
              <a:rPr lang="da-DK" sz="2800" dirty="0" smtClean="0"/>
              <a:t>32N)</a:t>
            </a:r>
            <a:endParaRPr lang="da-DK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58E1E-49E8-4DCA-843B-77C46A2C0589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Styrelsen for Dataforsyning og Effektivisering</a:t>
            </a:r>
            <a:endParaRPr lang="da-DK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Side </a:t>
            </a:r>
            <a:fld id="{8E044AEF-F590-47CE-BE8F-5C241A59BA2A}" type="slidenum">
              <a:rPr lang="da-DK" smtClean="0"/>
              <a:pPr/>
              <a:t>6</a:t>
            </a:fld>
            <a:endParaRPr lang="da-DK" dirty="0"/>
          </a:p>
        </p:txBody>
      </p:sp>
      <p:pic>
        <p:nvPicPr>
          <p:cNvPr id="9" name="Picture 4" descr="cid:image005.png@01D63A66.066B9F8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17" y="1917700"/>
            <a:ext cx="8958592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85619" y="842610"/>
            <a:ext cx="122413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9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da-DK" sz="96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3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QGIS - </a:t>
            </a:r>
            <a:r>
              <a:rPr lang="da-DK" dirty="0" smtClean="0"/>
              <a:t>EPSG:3044   </a:t>
            </a:r>
            <a:r>
              <a:rPr lang="da-DK" sz="2800" dirty="0" smtClean="0"/>
              <a:t>(</a:t>
            </a:r>
            <a:r>
              <a:rPr lang="pt-BR" sz="2800" dirty="0"/>
              <a:t>ETRS89 / UTM zone 32N (N-E</a:t>
            </a:r>
            <a:r>
              <a:rPr lang="pt-BR" sz="2800" dirty="0" smtClean="0"/>
              <a:t>))</a:t>
            </a:r>
            <a:endParaRPr lang="da-DK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8699" y="2648108"/>
            <a:ext cx="7571428" cy="2533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1718-0F75-4965-AC49-AA634A34C059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Styrelsen for Dataforsyning og Effektivisering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Side </a:t>
            </a:r>
            <a:fld id="{8E044AEF-F590-47CE-BE8F-5C241A59BA2A}" type="slidenum">
              <a:rPr lang="da-DK" smtClean="0"/>
              <a:pPr/>
              <a:t>7</a:t>
            </a:fld>
            <a:endParaRPr lang="da-DK" dirty="0"/>
          </a:p>
        </p:txBody>
      </p:sp>
      <p:sp>
        <p:nvSpPr>
          <p:cNvPr id="8" name="TextBox 7"/>
          <p:cNvSpPr txBox="1"/>
          <p:nvPr/>
        </p:nvSpPr>
        <p:spPr>
          <a:xfrm>
            <a:off x="6457627" y="853741"/>
            <a:ext cx="122413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9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da-DK" sz="9600" dirty="0" smtClean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9625979" y="1917700"/>
            <a:ext cx="360040" cy="172811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01110" y="3285778"/>
            <a:ext cx="8640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dirty="0" smtClean="0">
                <a:solidFill>
                  <a:srgbClr val="FF0000"/>
                </a:solidFill>
              </a:rPr>
              <a:t>Somalia</a:t>
            </a:r>
          </a:p>
        </p:txBody>
      </p:sp>
    </p:spTree>
    <p:extLst>
      <p:ext uri="{BB962C8B-B14F-4D97-AF65-F5344CB8AC3E}">
        <p14:creationId xmlns:p14="http://schemas.microsoft.com/office/powerpoint/2010/main" val="260397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GDAL/OGR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71718-0F75-4965-AC49-AA634A34C059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Styrelsen for Dataforsyning og Effektivisering</a:t>
            </a:r>
            <a:endParaRPr lang="da-D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Side </a:t>
            </a:r>
            <a:fld id="{8E044AEF-F590-47CE-BE8F-5C241A59BA2A}" type="slidenum">
              <a:rPr lang="da-DK" smtClean="0"/>
              <a:pPr/>
              <a:t>8</a:t>
            </a:fld>
            <a:endParaRPr lang="da-DK" dirty="0"/>
          </a:p>
        </p:txBody>
      </p:sp>
      <p:sp>
        <p:nvSpPr>
          <p:cNvPr id="11" name="TextBox 10"/>
          <p:cNvSpPr txBox="1"/>
          <p:nvPr/>
        </p:nvSpPr>
        <p:spPr>
          <a:xfrm>
            <a:off x="449263" y="1629594"/>
            <a:ext cx="109049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ogr2ogr -</a:t>
            </a:r>
            <a:r>
              <a:rPr lang="da-DK" dirty="0" err="1">
                <a:solidFill>
                  <a:srgbClr val="FF0000"/>
                </a:solidFill>
                <a:latin typeface="Consolas" panose="020B0609020204030204" pitchFamily="49" charset="0"/>
              </a:rPr>
              <a:t>s_srs</a:t>
            </a:r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da-DK" dirty="0" smtClean="0">
                <a:solidFill>
                  <a:srgbClr val="FF0000"/>
                </a:solidFill>
                <a:latin typeface="Consolas" panose="020B0609020204030204" pitchFamily="49" charset="0"/>
              </a:rPr>
              <a:t>EPSG:3044 </a:t>
            </a:r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-</a:t>
            </a:r>
            <a:r>
              <a:rPr lang="da-DK" dirty="0" err="1">
                <a:solidFill>
                  <a:srgbClr val="FF0000"/>
                </a:solidFill>
                <a:latin typeface="Consolas" panose="020B0609020204030204" pitchFamily="49" charset="0"/>
              </a:rPr>
              <a:t>t_srs</a:t>
            </a:r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EPSG:25832 </a:t>
            </a:r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-f GPKG </a:t>
            </a:r>
            <a:r>
              <a:rPr lang="da-DK" dirty="0">
                <a:solidFill>
                  <a:srgbClr val="FF0000"/>
                </a:solidFill>
                <a:latin typeface="Consolas" panose="020B0609020204030204" pitchFamily="49" charset="0"/>
              </a:rPr>
              <a:t>target_25832.gpkg </a:t>
            </a:r>
            <a:r>
              <a:rPr lang="da-DK" dirty="0" smtClean="0">
                <a:solidFill>
                  <a:srgbClr val="FF0000"/>
                </a:solidFill>
                <a:latin typeface="Consolas" panose="020B0609020204030204" pitchFamily="49" charset="0"/>
              </a:rPr>
              <a:t>source_3044.gpkg</a:t>
            </a:r>
            <a:endParaRPr lang="da-DK" dirty="0" smtClean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263" y="2692480"/>
            <a:ext cx="10904908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projinfo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 -s </a:t>
            </a:r>
            <a:r>
              <a:rPr lang="da-DK" dirty="0" smtClean="0">
                <a:solidFill>
                  <a:srgbClr val="00B050"/>
                </a:solidFill>
                <a:latin typeface="Consolas" panose="020B0609020204030204" pitchFamily="49" charset="0"/>
              </a:rPr>
              <a:t>EPSG:3044 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-t </a:t>
            </a:r>
            <a:r>
              <a:rPr lang="da-DK" dirty="0" smtClean="0">
                <a:solidFill>
                  <a:srgbClr val="00B050"/>
                </a:solidFill>
                <a:latin typeface="Consolas" panose="020B0609020204030204" pitchFamily="49" charset="0"/>
              </a:rPr>
              <a:t>EPSG:25832</a:t>
            </a:r>
            <a:endParaRPr lang="da-DK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endParaRPr lang="da-DK" dirty="0" smtClean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r>
              <a:rPr lang="da-DK" dirty="0" smtClean="0">
                <a:solidFill>
                  <a:srgbClr val="00B050"/>
                </a:solidFill>
                <a:latin typeface="Consolas" panose="020B0609020204030204" pitchFamily="49" charset="0"/>
              </a:rPr>
              <a:t>[…]</a:t>
            </a:r>
            <a:endParaRPr lang="da-DK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endParaRPr lang="da-DK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PROJ </a:t>
            </a:r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string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+</a:t>
            </a:r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proj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=</a:t>
            </a:r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axisswap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 +</a:t>
            </a:r>
            <a:r>
              <a:rPr lang="da-DK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order</a:t>
            </a:r>
            <a:r>
              <a:rPr lang="da-DK" dirty="0" smtClean="0">
                <a:solidFill>
                  <a:srgbClr val="00B050"/>
                </a:solidFill>
                <a:latin typeface="Consolas" panose="020B0609020204030204" pitchFamily="49" charset="0"/>
              </a:rPr>
              <a:t>=2,1</a:t>
            </a:r>
          </a:p>
          <a:p>
            <a:endParaRPr lang="da-DK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[…]</a:t>
            </a:r>
          </a:p>
          <a:p>
            <a:endParaRPr lang="da-DK" dirty="0" smtClean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ogr2ogr -</a:t>
            </a:r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ct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 "+</a:t>
            </a:r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proj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=</a:t>
            </a:r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axisswap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 +</a:t>
            </a:r>
            <a:r>
              <a:rPr lang="da-DK" dirty="0" err="1">
                <a:solidFill>
                  <a:srgbClr val="00B050"/>
                </a:solidFill>
                <a:latin typeface="Consolas" panose="020B0609020204030204" pitchFamily="49" charset="0"/>
              </a:rPr>
              <a:t>order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=2,1" </a:t>
            </a:r>
            <a:r>
              <a:rPr lang="da-DK" dirty="0" smtClean="0">
                <a:solidFill>
                  <a:srgbClr val="00B050"/>
                </a:solidFill>
                <a:latin typeface="Consolas" panose="020B0609020204030204" pitchFamily="49" charset="0"/>
              </a:rPr>
              <a:t>–f GPKG </a:t>
            </a:r>
            <a:r>
              <a:rPr lang="da-DK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tmp.gpkg</a:t>
            </a:r>
            <a:r>
              <a:rPr lang="da-DK" dirty="0" smtClean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da-DK" dirty="0" smtClean="0">
                <a:solidFill>
                  <a:srgbClr val="00B050"/>
                </a:solidFill>
                <a:latin typeface="Consolas" panose="020B0609020204030204" pitchFamily="49" charset="0"/>
              </a:rPr>
              <a:t>source_3044.gpkg</a:t>
            </a:r>
            <a:endParaRPr lang="da-DK" dirty="0" smtClean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endParaRPr lang="da-DK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ogr2ogr -</a:t>
            </a:r>
            <a:r>
              <a:rPr lang="en-US" dirty="0" err="1">
                <a:solidFill>
                  <a:srgbClr val="00B050"/>
                </a:solidFill>
                <a:latin typeface="Consolas" panose="020B0609020204030204" pitchFamily="49" charset="0"/>
              </a:rPr>
              <a:t>a_srs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 EPSG:25832 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target_</a:t>
            </a:r>
            <a:r>
              <a:rPr lang="da-DK" dirty="0">
                <a:solidFill>
                  <a:srgbClr val="00B050"/>
                </a:solidFill>
                <a:latin typeface="Consolas" panose="020B0609020204030204" pitchFamily="49" charset="0"/>
              </a:rPr>
              <a:t>25832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gpkg</a:t>
            </a:r>
            <a:r>
              <a:rPr lang="en-US" dirty="0" smtClean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latin typeface="Consolas" panose="020B0609020204030204" pitchFamily="49" charset="0"/>
              </a:rPr>
              <a:t>tmp.gpkg</a:t>
            </a:r>
            <a:endParaRPr lang="da-DK" dirty="0" smtClean="0">
              <a:solidFill>
                <a:srgbClr val="00B050"/>
              </a:solidFill>
              <a:latin typeface="Consolas" panose="020B0609020204030204" pitchFamily="49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6554" y="2709714"/>
            <a:ext cx="5734850" cy="198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PROJ</a:t>
            </a:r>
            <a:endParaRPr lang="da-DK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B6ED0-A6BE-4DE0-85F8-E008B9808348}" type="datetime2">
              <a:rPr lang="da-DK" smtClean="0"/>
              <a:t>2. juli 2020</a:t>
            </a:fld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Styrelsen for Dataforsyning og Effektivisering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a-DK" smtClean="0"/>
              <a:t>Side </a:t>
            </a:r>
            <a:fld id="{8E044AEF-F590-47CE-BE8F-5C241A59BA2A}" type="slidenum">
              <a:rPr lang="da-DK" smtClean="0"/>
              <a:pPr/>
              <a:t>9</a:t>
            </a:fld>
            <a:endParaRPr lang="da-DK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991" y="1729862"/>
            <a:ext cx="11290300" cy="33532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8995" y="5064108"/>
            <a:ext cx="7560840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dirty="0">
                <a:hlinkClick r:id="rId3"/>
              </a:rPr>
              <a:t>https://</a:t>
            </a:r>
            <a:r>
              <a:rPr lang="da-DK" dirty="0" smtClean="0">
                <a:hlinkClick r:id="rId3"/>
              </a:rPr>
              <a:t>proj.org/faq.html#why-is-the-axis-ordering-in-proj-not-consistent</a:t>
            </a:r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14724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DFE 16-9 DK">
  <a:themeElements>
    <a:clrScheme name="Geodatastyrelsen">
      <a:dk1>
        <a:srgbClr val="000000"/>
      </a:dk1>
      <a:lt1>
        <a:sysClr val="window" lastClr="FFFFFF"/>
      </a:lt1>
      <a:dk2>
        <a:srgbClr val="1F497D"/>
      </a:dk2>
      <a:lt2>
        <a:srgbClr val="1DE2CD"/>
      </a:lt2>
      <a:accent1>
        <a:srgbClr val="0097A7"/>
      </a:accent1>
      <a:accent2>
        <a:srgbClr val="045C65"/>
      </a:accent2>
      <a:accent3>
        <a:srgbClr val="FF5252"/>
      </a:accent3>
      <a:accent4>
        <a:srgbClr val="673AB7"/>
      </a:accent4>
      <a:accent5>
        <a:srgbClr val="0C2D83"/>
      </a:accent5>
      <a:accent6>
        <a:srgbClr val="0091EA"/>
      </a:accent6>
      <a:hlink>
        <a:srgbClr val="0000FF"/>
      </a:hlink>
      <a:folHlink>
        <a:srgbClr val="800080"/>
      </a:folHlink>
    </a:clrScheme>
    <a:fontScheme name="EFK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lIns="72000" tIns="72000" rIns="72000" bIns="72000"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yrelsen for Dataforsyning og Effektivisering 16-9 PowerPoint skabelon DK.potx" id="{11C67ED6-FCCC-4E9C-9817-0C17C6EA218C}" vid="{83C2CE3C-B120-40AA-BBDC-E54CD0F2B340}"/>
    </a:ext>
  </a:ext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250</Words>
  <Application>Microsoft Office PowerPoint</Application>
  <PresentationFormat>Custom</PresentationFormat>
  <Paragraphs>92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Consolas</vt:lpstr>
      <vt:lpstr>Symbol</vt:lpstr>
      <vt:lpstr>Wingdings</vt:lpstr>
      <vt:lpstr>SDFE 16-9 DK</vt:lpstr>
      <vt:lpstr>GeoPackage</vt:lpstr>
      <vt:lpstr>PowerPoint Presentation</vt:lpstr>
      <vt:lpstr>Model transformations</vt:lpstr>
      <vt:lpstr>PowerPoint Presentation</vt:lpstr>
      <vt:lpstr>INSPIRE ID</vt:lpstr>
      <vt:lpstr>QGIS - EPSG:25832 (ETRS89 / UTM zone 32N)</vt:lpstr>
      <vt:lpstr>QGIS - EPSG:3044   (ETRS89 / UTM zone 32N (N-E))</vt:lpstr>
      <vt:lpstr>GDAL/OGR</vt:lpstr>
      <vt:lpstr>PROJ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2020-07-01T11:41:16Z</dcterms:created>
  <dcterms:modified xsi:type="dcterms:W3CDTF">2020-07-02T12:35:21Z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:">
    <vt:lpwstr>www.skabelondesign.dk</vt:lpwstr>
  </property>
</Properties>
</file>