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handoutMasterIdLst>
    <p:handoutMasterId r:id="rId43"/>
  </p:handoutMasterIdLst>
  <p:sldIdLst>
    <p:sldId id="256" r:id="rId3"/>
    <p:sldId id="258" r:id="rId4"/>
    <p:sldId id="260" r:id="rId5"/>
    <p:sldId id="290" r:id="rId6"/>
    <p:sldId id="291" r:id="rId7"/>
    <p:sldId id="298" r:id="rId8"/>
    <p:sldId id="297" r:id="rId9"/>
    <p:sldId id="293" r:id="rId10"/>
    <p:sldId id="294" r:id="rId11"/>
    <p:sldId id="301" r:id="rId12"/>
    <p:sldId id="300" r:id="rId13"/>
    <p:sldId id="299" r:id="rId14"/>
    <p:sldId id="302" r:id="rId15"/>
    <p:sldId id="303" r:id="rId16"/>
    <p:sldId id="305" r:id="rId17"/>
    <p:sldId id="307" r:id="rId18"/>
    <p:sldId id="308" r:id="rId19"/>
    <p:sldId id="310" r:id="rId20"/>
    <p:sldId id="311" r:id="rId21"/>
    <p:sldId id="312" r:id="rId22"/>
    <p:sldId id="309" r:id="rId23"/>
    <p:sldId id="304" r:id="rId24"/>
    <p:sldId id="306" r:id="rId25"/>
    <p:sldId id="313" r:id="rId26"/>
    <p:sldId id="314" r:id="rId27"/>
    <p:sldId id="315" r:id="rId28"/>
    <p:sldId id="319" r:id="rId29"/>
    <p:sldId id="323" r:id="rId30"/>
    <p:sldId id="321" r:id="rId31"/>
    <p:sldId id="317" r:id="rId32"/>
    <p:sldId id="320" r:id="rId33"/>
    <p:sldId id="324" r:id="rId34"/>
    <p:sldId id="325" r:id="rId35"/>
    <p:sldId id="318" r:id="rId36"/>
    <p:sldId id="322" r:id="rId37"/>
    <p:sldId id="326" r:id="rId38"/>
    <p:sldId id="329" r:id="rId39"/>
    <p:sldId id="327" r:id="rId40"/>
    <p:sldId id="328" r:id="rId4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DD"/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8BD86E6-45D2-45E4-A7B6-1C1AB16CE3C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4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D0DF7EC-7EEE-4F1D-9748-5D7F0651C27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0247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161AC30-BC0B-424B-A2CD-6E2C720136E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8689F-D42A-4AED-BC9D-9799A7F8BA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319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A3A29-CB5B-42E8-891F-1838300B6FD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0551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62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932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70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365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39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166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218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8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3A1C3-80FA-44F6-9F51-B5113B3B48D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17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90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97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31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9F5E8-32F1-469A-B8AC-B01550A33D4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534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78724-1BD6-4462-874B-09F1CA4FEB4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772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1EF18-A1A2-4108-B0A0-4BBCF056F4E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611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30005-6E17-47B7-8534-F34B866969D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12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3036-6870-418C-8027-CE7A766E1C0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029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1766F-C06E-4855-B671-0AAE9B1271F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4045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1A8A1-687A-4686-A5FA-980C066FAB6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748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20A49C9-AB5F-43DE-B8B5-244DE3A5B5C3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5B31A-BA99-4EFE-99DD-DF9419974550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70BB5-73C9-4F26-AF3B-F6284CE3F5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33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BE" altLang="en-US" sz="7000" dirty="0"/>
              <a:t>Title</a:t>
            </a:r>
            <a:endParaRPr lang="en-GB" altLang="en-US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altLang="en-US"/>
              <a:t>Subtitle</a:t>
            </a: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948012"/>
            <a:ext cx="9104413" cy="35703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486401"/>
            <a:ext cx="2609850" cy="381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819401" y="1950319"/>
            <a:ext cx="610764" cy="25486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61924" y="5305425"/>
            <a:ext cx="1241723" cy="209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9068827">
            <a:off x="852911" y="5670317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45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8980277" cy="365388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219075" y="5238750"/>
            <a:ext cx="1328589" cy="2000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6200000">
            <a:off x="1832994" y="5122627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555" y="5570712"/>
            <a:ext cx="4429125" cy="7334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386012" y="5248275"/>
            <a:ext cx="2166938" cy="31432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234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276872"/>
            <a:ext cx="3850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smtClean="0"/>
              <a:t>Budget </a:t>
            </a:r>
            <a:r>
              <a:rPr lang="fr-BE" sz="2800" dirty="0" err="1" smtClean="0"/>
              <a:t>transfers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0404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" y="295275"/>
            <a:ext cx="9041035" cy="5967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6228184" y="295275"/>
            <a:ext cx="477416" cy="3333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5400000">
            <a:off x="2644266" y="655207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438275" y="771526"/>
            <a:ext cx="1104900" cy="209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42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" y="447675"/>
            <a:ext cx="9009524" cy="523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179512" y="1340768"/>
            <a:ext cx="8802563" cy="40324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469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" y="447675"/>
            <a:ext cx="9009524" cy="52357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1438275" y="904876"/>
            <a:ext cx="495300" cy="2286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" name="Down Arrow 3"/>
          <p:cNvSpPr/>
          <p:nvPr/>
        </p:nvSpPr>
        <p:spPr bwMode="auto">
          <a:xfrm rot="5400000">
            <a:off x="2061491" y="803041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072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" y="447675"/>
            <a:ext cx="9009524" cy="52357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1228724" y="1988840"/>
            <a:ext cx="495300" cy="2286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657600" y="4803646"/>
            <a:ext cx="495300" cy="19697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30001" y="4894715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076324" y="4762500"/>
            <a:ext cx="1295401" cy="5334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491879" y="5058730"/>
            <a:ext cx="670545" cy="20859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86133" y="4731655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86133" y="5047115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0393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7" y="985689"/>
            <a:ext cx="9147587" cy="442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828673" y="4648200"/>
            <a:ext cx="3383287" cy="5715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419100"/>
            <a:ext cx="9086850" cy="585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 bwMode="auto">
          <a:xfrm>
            <a:off x="4860032" y="4638674"/>
            <a:ext cx="3383287" cy="5810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94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77" y="1484784"/>
            <a:ext cx="6696075" cy="12382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6905625" y="1852068"/>
            <a:ext cx="605780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28029" y="1969424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162868" y="1772816"/>
            <a:ext cx="2723357" cy="78848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629400" y="2205159"/>
            <a:ext cx="918541" cy="24276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533530" y="1852068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245498" y="2188985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66" y="3203451"/>
            <a:ext cx="6772275" cy="13906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14"/>
          <p:cNvSpPr/>
          <p:nvPr/>
        </p:nvSpPr>
        <p:spPr bwMode="auto">
          <a:xfrm>
            <a:off x="6791325" y="3536161"/>
            <a:ext cx="680989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07988" y="369161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1162050" y="3457575"/>
            <a:ext cx="3290714" cy="7239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572249" y="3895726"/>
            <a:ext cx="942975" cy="2476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427764" y="3517111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234982" y="3873078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Left Brace 1"/>
          <p:cNvSpPr/>
          <p:nvPr/>
        </p:nvSpPr>
        <p:spPr>
          <a:xfrm rot="16200000">
            <a:off x="1370670" y="2113619"/>
            <a:ext cx="142876" cy="220935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5" name="Left Brace 24"/>
          <p:cNvSpPr/>
          <p:nvPr/>
        </p:nvSpPr>
        <p:spPr>
          <a:xfrm rot="16200000">
            <a:off x="1993051" y="3107476"/>
            <a:ext cx="157274" cy="1571624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30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3" y="2066925"/>
            <a:ext cx="9051801" cy="28765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981075" y="4133850"/>
            <a:ext cx="3230884" cy="6000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972049" y="4124326"/>
            <a:ext cx="3228975" cy="6057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24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777" y="1484784"/>
            <a:ext cx="7926890" cy="493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 bwMode="auto">
          <a:xfrm>
            <a:off x="677558" y="2132856"/>
            <a:ext cx="7926890" cy="2160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827584" y="2348880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403648" y="2348880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 smtClean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411760" y="5877272"/>
            <a:ext cx="612068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123728" y="582432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 smtClean="0">
                <a:solidFill>
                  <a:schemeClr val="tx1"/>
                </a:solidFill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83568" y="5877272"/>
            <a:ext cx="864096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475656" y="5661248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 smtClean="0">
                <a:solidFill>
                  <a:schemeClr val="tx1"/>
                </a:solidFill>
              </a:rPr>
              <a:t>4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ular Callout 3"/>
          <p:cNvSpPr/>
          <p:nvPr/>
        </p:nvSpPr>
        <p:spPr bwMode="auto">
          <a:xfrm>
            <a:off x="2411760" y="1412776"/>
            <a:ext cx="1512168" cy="360040"/>
          </a:xfrm>
          <a:prstGeom prst="wedgeRectCallout">
            <a:avLst>
              <a:gd name="adj1" fmla="val -60516"/>
              <a:gd name="adj2" fmla="val 123347"/>
            </a:avLst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 smtClean="0">
                <a:solidFill>
                  <a:schemeClr val="tx1"/>
                </a:solidFill>
              </a:rPr>
              <a:t>Title of the report 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Down Arrow 4"/>
          <p:cNvSpPr/>
          <p:nvPr/>
        </p:nvSpPr>
        <p:spPr bwMode="auto">
          <a:xfrm rot="7266229">
            <a:off x="2169909" y="2476790"/>
            <a:ext cx="360040" cy="1152128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43" b="100000" l="0" r="95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71879"/>
            <a:ext cx="907980" cy="1005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Plus 15"/>
          <p:cNvSpPr/>
          <p:nvPr/>
        </p:nvSpPr>
        <p:spPr>
          <a:xfrm rot="2909546">
            <a:off x="4607038" y="2742943"/>
            <a:ext cx="1584000" cy="1584000"/>
          </a:xfrm>
          <a:prstGeom prst="mathPlus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4718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64626"/>
            <a:ext cx="6619900" cy="12909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695450"/>
            <a:ext cx="6572250" cy="12001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6972300" y="2032413"/>
            <a:ext cx="677216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914775" y="1955206"/>
            <a:ext cx="981075" cy="52872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819900" y="2393217"/>
            <a:ext cx="889965" cy="24276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486524" y="201934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494908" y="240097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961088" y="3713053"/>
            <a:ext cx="802728" cy="29697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591050" y="3527745"/>
            <a:ext cx="3230833" cy="53942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993631" y="4096860"/>
            <a:ext cx="798490" cy="2476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606380" y="3713053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619874" y="4096860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Left Brace 1"/>
          <p:cNvSpPr/>
          <p:nvPr/>
        </p:nvSpPr>
        <p:spPr>
          <a:xfrm rot="16200000">
            <a:off x="4306128" y="1960692"/>
            <a:ext cx="191130" cy="916685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5" name="Left Brace 24"/>
          <p:cNvSpPr/>
          <p:nvPr/>
        </p:nvSpPr>
        <p:spPr>
          <a:xfrm rot="5400000">
            <a:off x="6079130" y="2059580"/>
            <a:ext cx="214714" cy="3095625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712593" y="3319204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751834" y="1820722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411760" y="2433672"/>
            <a:ext cx="1503015" cy="1017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411760" y="4010025"/>
            <a:ext cx="2193591" cy="2213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941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7" y="985689"/>
            <a:ext cx="9147587" cy="442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8997" y="1268760"/>
            <a:ext cx="904454" cy="20761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419100"/>
            <a:ext cx="9086850" cy="585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 bwMode="auto">
          <a:xfrm>
            <a:off x="1115616" y="1019175"/>
            <a:ext cx="1522809" cy="24958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886074" y="1009650"/>
            <a:ext cx="1609725" cy="25911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6228185" y="1009651"/>
            <a:ext cx="1080120" cy="25911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37208" y="961143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733004" y="692173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546920" y="69911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624229" y="69911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4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876300" y="4629151"/>
            <a:ext cx="7353300" cy="6000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26567" y="4794691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5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1685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90825"/>
            <a:ext cx="4419600" cy="1276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5940152" y="3068961"/>
            <a:ext cx="765448" cy="3600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4283968" y="311449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411760" y="3079442"/>
            <a:ext cx="1800200" cy="70959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738402" y="3429001"/>
            <a:ext cx="967197" cy="3600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812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8575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400300" y="2857500"/>
            <a:ext cx="4286250" cy="107555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140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4" y="1558911"/>
            <a:ext cx="9074596" cy="505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4" y="116632"/>
            <a:ext cx="9084121" cy="144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195736" y="609600"/>
            <a:ext cx="504056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195736" y="4088034"/>
            <a:ext cx="2304256" cy="25291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25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1285875"/>
            <a:ext cx="37719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709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771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1" y="260648"/>
            <a:ext cx="9050503" cy="35160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3333750" y="2600324"/>
            <a:ext cx="1022226" cy="19050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426206" y="3351664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2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610224" y="2600325"/>
            <a:ext cx="2346151" cy="1905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932039" y="3209924"/>
            <a:ext cx="3268985" cy="55245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 rot="16200000">
            <a:off x="6656763" y="3513335"/>
            <a:ext cx="95564" cy="229172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349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6" y="1247775"/>
            <a:ext cx="9027694" cy="44143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8591550" y="3630158"/>
            <a:ext cx="247650" cy="4084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936185" y="3737994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14719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5" y="1905000"/>
            <a:ext cx="8975676" cy="18250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82595" y="2243193"/>
            <a:ext cx="8867775" cy="2047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56986" y="2033128"/>
            <a:ext cx="180021" cy="3053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50844" y="1905000"/>
            <a:ext cx="180021" cy="2937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6056" y="1914681"/>
            <a:ext cx="180021" cy="2937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40152" y="1896501"/>
            <a:ext cx="180021" cy="3300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 bwMode="auto">
          <a:xfrm>
            <a:off x="142875" y="254854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2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804248" y="1779079"/>
            <a:ext cx="180021" cy="3300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32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1" y="1304925"/>
            <a:ext cx="9022084" cy="386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3203848" y="1772816"/>
            <a:ext cx="432048" cy="2880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9106721">
            <a:off x="3473599" y="1957623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752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700808"/>
            <a:ext cx="9067800" cy="342262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6724649" y="1695450"/>
            <a:ext cx="771103" cy="2760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486275" y="1711862"/>
            <a:ext cx="476250" cy="26933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26552" y="2230365"/>
            <a:ext cx="606871" cy="23163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828029" y="221169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3135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014722"/>
            <a:ext cx="9058275" cy="34183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56591" y="2538028"/>
            <a:ext cx="3636852" cy="23889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118370" y="251747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3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69293" y="2517477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2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85568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1" y="688757"/>
            <a:ext cx="9027928" cy="44261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4932040" y="2714624"/>
            <a:ext cx="201935" cy="2190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216302" y="2663229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4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80741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7" y="971203"/>
            <a:ext cx="9041559" cy="43841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5729461" y="5031541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6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004047" y="4695825"/>
            <a:ext cx="3187453" cy="65953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3520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0" y="1400176"/>
            <a:ext cx="9066666" cy="46240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3609974" y="4534810"/>
            <a:ext cx="1162051" cy="22769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554253" y="5494771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4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867400" y="4534808"/>
            <a:ext cx="2200274" cy="22769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932039" y="5295900"/>
            <a:ext cx="3240411" cy="6858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71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6" y="1382851"/>
            <a:ext cx="9031814" cy="335181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114300" y="3616092"/>
            <a:ext cx="8886825" cy="19390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14300" y="3873996"/>
            <a:ext cx="288032" cy="268970"/>
          </a:xfrm>
          <a:prstGeom prst="ellipse">
            <a:avLst/>
          </a:prstGeom>
          <a:solidFill>
            <a:srgbClr val="FFDDDD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000" dirty="0">
                <a:solidFill>
                  <a:schemeClr val="tx1"/>
                </a:solidFill>
              </a:rPr>
              <a:t>4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920976" y="4191741"/>
            <a:ext cx="3268985" cy="55245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2962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5" y="777072"/>
            <a:ext cx="9003875" cy="371567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7134225" y="1628800"/>
            <a:ext cx="1816525" cy="151216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95300" y="787338"/>
            <a:ext cx="332285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897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2" y="828918"/>
            <a:ext cx="9015534" cy="411866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7239000" y="1772815"/>
            <a:ext cx="1728840" cy="189430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04825" y="844488"/>
            <a:ext cx="313235" cy="2762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0254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7" y="370756"/>
            <a:ext cx="9020646" cy="570393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381250" y="3876675"/>
            <a:ext cx="2152650" cy="21717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72618" y="4293096"/>
            <a:ext cx="180021" cy="3053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 bwMode="auto">
          <a:xfrm>
            <a:off x="476250" y="377044"/>
            <a:ext cx="276226" cy="25160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4453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76400"/>
            <a:ext cx="8975992" cy="276935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381250" y="3876675"/>
            <a:ext cx="2152650" cy="21717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72618" y="4293096"/>
            <a:ext cx="180021" cy="3053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 bwMode="auto">
          <a:xfrm>
            <a:off x="414338" y="1676400"/>
            <a:ext cx="223837" cy="25160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34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482850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/>
              <a:t>3.0.0 release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5685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" y="1946144"/>
            <a:ext cx="9029146" cy="364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 flipV="1">
            <a:off x="3114675" y="2852936"/>
            <a:ext cx="5921821" cy="4572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0168655">
            <a:off x="8825709" y="3103576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202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696422"/>
            <a:ext cx="9058275" cy="367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 flipV="1">
            <a:off x="3133726" y="2981320"/>
            <a:ext cx="5838824" cy="10477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8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8" y="1979315"/>
            <a:ext cx="9066181" cy="363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 flipV="1">
            <a:off x="6948264" y="5301207"/>
            <a:ext cx="2148111" cy="21376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20972884">
            <a:off x="7796001" y="4847019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52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8" y="850006"/>
            <a:ext cx="9039317" cy="23313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3995936" y="2124075"/>
            <a:ext cx="792088" cy="23549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733886">
            <a:off x="4105856" y="1768526"/>
            <a:ext cx="281185" cy="432269"/>
          </a:xfrm>
          <a:prstGeom prst="downArrow">
            <a:avLst/>
          </a:prstGeom>
          <a:solidFill>
            <a:srgbClr val="FFDDDD"/>
          </a:solidFill>
          <a:ln w="190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endParaRPr lang="en-GB" sz="100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357314" y="1412776"/>
            <a:ext cx="499467" cy="23549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871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948012"/>
            <a:ext cx="9104413" cy="35703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486401"/>
            <a:ext cx="2609850" cy="381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819401" y="1950319"/>
            <a:ext cx="610764" cy="25486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61924" y="5305425"/>
            <a:ext cx="1241723" cy="209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8755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5363</TotalTime>
  <Words>45</Words>
  <Application>Microsoft Office PowerPoint</Application>
  <PresentationFormat>On-screen Show (4:3)</PresentationFormat>
  <Paragraphs>40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Blank</vt:lpstr>
      <vt:lpstr>Custom Design</vt:lpstr>
      <vt:lpstr>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RIVAS Maria Alejandra (EAC-EXT)</dc:creator>
  <cp:lastModifiedBy>CLAERHOUT Corine (DEVCO-EXT)</cp:lastModifiedBy>
  <cp:revision>216</cp:revision>
  <dcterms:created xsi:type="dcterms:W3CDTF">2015-10-29T13:56:38Z</dcterms:created>
  <dcterms:modified xsi:type="dcterms:W3CDTF">2017-08-01T07:56:10Z</dcterms:modified>
</cp:coreProperties>
</file>