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76" r:id="rId2"/>
    <p:sldId id="40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146" autoAdjust="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792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17/06/2020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0698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8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1_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5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5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5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5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8155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  <p:sldLayoutId id="214748367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US" sz="5600" b="1" dirty="0"/>
              <a:t>2016.4 Theme specific issues</a:t>
            </a:r>
            <a:r>
              <a:rPr lang="en-GB" sz="5600" b="1" dirty="0" smtClean="0"/>
              <a:t> </a:t>
            </a:r>
            <a:endParaRPr sz="5600" b="1" dirty="0"/>
          </a:p>
        </p:txBody>
      </p:sp>
    </p:spTree>
    <p:extLst>
      <p:ext uri="{BB962C8B-B14F-4D97-AF65-F5344CB8AC3E}">
        <p14:creationId xmlns:p14="http://schemas.microsoft.com/office/powerpoint/2010/main" val="275355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67725" y="1738397"/>
            <a:ext cx="10490555" cy="342042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Meetings (VC)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27 March and </a:t>
            </a:r>
            <a:r>
              <a:rPr lang="en-US" dirty="0" smtClean="0"/>
              <a:t>07 May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Activity reports (Deliverable 2) delivered to JRC on time </a:t>
            </a:r>
            <a:r>
              <a:rPr lang="en-US" dirty="0" smtClean="0"/>
              <a:t>and </a:t>
            </a:r>
            <a:r>
              <a:rPr lang="en-US" dirty="0"/>
              <a:t>in a good </a:t>
            </a:r>
            <a:r>
              <a:rPr lang="en-US" dirty="0" smtClean="0"/>
              <a:t>quality</a:t>
            </a: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New coordinator (Vlado Cetl) </a:t>
            </a:r>
            <a:r>
              <a:rPr lang="en-US" dirty="0"/>
              <a:t>of the INSPIRE FORUM - MIWP 2016.4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/>
              <a:t>Summary of the discussion on the future of the </a:t>
            </a:r>
            <a:r>
              <a:rPr lang="en-US" dirty="0" smtClean="0"/>
              <a:t>Forum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Continue developing INSPIRE FORUM as a platform for sharing implementation experiences (positive, issues), information on relevant EU projects and activities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Develop a more structured system of collecting, accepting, solving, publishing received issues of any kind and follow it better in a sustainable way. (involving better MIG-T, EC&amp;EEA teams</a:t>
            </a:r>
            <a:r>
              <a:rPr lang="en-US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Long-term sustainability</a:t>
            </a:r>
          </a:p>
          <a:p>
            <a:pPr>
              <a:spcAft>
                <a:spcPts val="600"/>
              </a:spcAft>
            </a:pPr>
            <a:r>
              <a:rPr lang="en-US" dirty="0"/>
              <a:t>Newsletter </a:t>
            </a:r>
            <a:r>
              <a:rPr lang="en-US" sz="2000" dirty="0" smtClean="0"/>
              <a:t>(</a:t>
            </a:r>
            <a:r>
              <a:rPr lang="en-US" sz="1800" dirty="0" smtClean="0"/>
              <a:t>in preparation</a:t>
            </a:r>
            <a:r>
              <a:rPr lang="en-US" sz="2000" dirty="0" smtClean="0"/>
              <a:t>)</a:t>
            </a: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967153" y="185979"/>
            <a:ext cx="10263893" cy="1268418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2016.4 Theme specific issues  </a:t>
            </a:r>
            <a:r>
              <a:rPr lang="en-GB" sz="4000" b="1" dirty="0" smtClean="0"/>
              <a:t>– </a:t>
            </a:r>
            <a:r>
              <a:rPr lang="en-GB" sz="4000" b="1" dirty="0" smtClean="0"/>
              <a:t>update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80594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9169</TotalTime>
  <Words>125</Words>
  <Application>Microsoft Office PowerPoint</Application>
  <PresentationFormat>Widescreen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2016.4 Theme specific issues 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Vlado Cetl</cp:lastModifiedBy>
  <cp:revision>425</cp:revision>
  <dcterms:created xsi:type="dcterms:W3CDTF">2019-08-09T12:06:42Z</dcterms:created>
  <dcterms:modified xsi:type="dcterms:W3CDTF">2020-06-17T08:39:39Z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