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9" r:id="rId8"/>
    <p:sldId id="262" r:id="rId9"/>
    <p:sldId id="263" r:id="rId10"/>
    <p:sldId id="264" r:id="rId11"/>
    <p:sldId id="265" r:id="rId12"/>
    <p:sldId id="266" r:id="rId13"/>
    <p:sldId id="270" r:id="rId14"/>
    <p:sldId id="267" r:id="rId15"/>
  </p:sldIdLst>
  <p:sldSz cx="12192000" cy="6858000"/>
  <p:notesSz cx="6794500" cy="9906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0">
          <p15:clr>
            <a:srgbClr val="A4A3A4"/>
          </p15:clr>
        </p15:guide>
        <p15:guide id="2" pos="2140">
          <p15:clr>
            <a:srgbClr val="A4A3A4"/>
          </p15:clr>
        </p15:guide>
      </p15:notes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19" roundtripDataSignature="AMtx7mj6AI73OzDJWquYNGiECO5zWfz6r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3979" autoAdjust="0"/>
  </p:normalViewPr>
  <p:slideViewPr>
    <p:cSldViewPr snapToGrid="0">
      <p:cViewPr varScale="1">
        <p:scale>
          <a:sx n="116" d="100"/>
          <a:sy n="116" d="100"/>
        </p:scale>
        <p:origin x="600" y="67"/>
      </p:cViewPr>
      <p:guideLst>
        <p:guide orient="horz" pos="2160"/>
        <p:guide pos="3840"/>
      </p:guideLst>
    </p:cSldViewPr>
  </p:slideViewPr>
  <p:outlineViewPr>
    <p:cViewPr>
      <p:scale>
        <a:sx n="33" d="100"/>
        <a:sy n="33" d="100"/>
      </p:scale>
      <p:origin x="0" y="-18800"/>
    </p:cViewPr>
  </p:outlineViewPr>
  <p:notesTextViewPr>
    <p:cViewPr>
      <p:scale>
        <a:sx n="1" d="1"/>
        <a:sy n="1" d="1"/>
      </p:scale>
      <p:origin x="0" y="0"/>
    </p:cViewPr>
  </p:notesTextViewPr>
  <p:notesViewPr>
    <p:cSldViewPr snapToGrid="0">
      <p:cViewPr varScale="1">
        <p:scale>
          <a:sx n="46" d="100"/>
          <a:sy n="46" d="100"/>
        </p:scale>
        <p:origin x="2740" y="40"/>
      </p:cViewPr>
      <p:guideLst>
        <p:guide orient="horz" pos="3120"/>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4283" cy="49702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48645" y="0"/>
            <a:ext cx="2944283" cy="49702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2545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450" y="4767262"/>
            <a:ext cx="5435600" cy="39004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08981"/>
            <a:ext cx="2944283" cy="497019"/>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48645" y="9408981"/>
            <a:ext cx="2944283" cy="497019"/>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it-IT"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1:notes"/>
          <p:cNvSpPr txBox="1">
            <a:spLocks noGrp="1"/>
          </p:cNvSpPr>
          <p:nvPr>
            <p:ph type="body" idx="1"/>
          </p:nvPr>
        </p:nvSpPr>
        <p:spPr>
          <a:xfrm>
            <a:off x="679450" y="4767262"/>
            <a:ext cx="5435600" cy="390048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4" name="Google Shape;124;p1:notes"/>
          <p:cNvSpPr>
            <a:spLocks noGrp="1" noRot="1" noChangeAspect="1"/>
          </p:cNvSpPr>
          <p:nvPr>
            <p:ph type="sldImg" idx="2"/>
          </p:nvPr>
        </p:nvSpPr>
        <p:spPr>
          <a:xfrm>
            <a:off x="42545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889485e664_0_49:notes"/>
          <p:cNvSpPr>
            <a:spLocks noGrp="1" noRot="1" noChangeAspect="1"/>
          </p:cNvSpPr>
          <p:nvPr>
            <p:ph type="sldImg" idx="2"/>
          </p:nvPr>
        </p:nvSpPr>
        <p:spPr>
          <a:xfrm>
            <a:off x="42545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889485e664_0_49:notes"/>
          <p:cNvSpPr txBox="1">
            <a:spLocks noGrp="1"/>
          </p:cNvSpPr>
          <p:nvPr>
            <p:ph type="body" idx="1"/>
          </p:nvPr>
        </p:nvSpPr>
        <p:spPr>
          <a:xfrm>
            <a:off x="679450" y="4767262"/>
            <a:ext cx="5435700" cy="39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1" name="Google Shape;181;g889485e664_0_49:notes"/>
          <p:cNvSpPr txBox="1">
            <a:spLocks noGrp="1"/>
          </p:cNvSpPr>
          <p:nvPr>
            <p:ph type="sldNum" idx="12"/>
          </p:nvPr>
        </p:nvSpPr>
        <p:spPr>
          <a:xfrm>
            <a:off x="3848645" y="9408981"/>
            <a:ext cx="2944200" cy="4971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it-IT"/>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889485e664_0_43:notes"/>
          <p:cNvSpPr>
            <a:spLocks noGrp="1" noRot="1" noChangeAspect="1"/>
          </p:cNvSpPr>
          <p:nvPr>
            <p:ph type="sldImg" idx="2"/>
          </p:nvPr>
        </p:nvSpPr>
        <p:spPr>
          <a:xfrm>
            <a:off x="42545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889485e664_0_43:notes"/>
          <p:cNvSpPr txBox="1">
            <a:spLocks noGrp="1"/>
          </p:cNvSpPr>
          <p:nvPr>
            <p:ph type="body" idx="1"/>
          </p:nvPr>
        </p:nvSpPr>
        <p:spPr>
          <a:xfrm>
            <a:off x="679450" y="4767262"/>
            <a:ext cx="5435700" cy="39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8" name="Google Shape;188;g889485e664_0_43:notes"/>
          <p:cNvSpPr txBox="1">
            <a:spLocks noGrp="1"/>
          </p:cNvSpPr>
          <p:nvPr>
            <p:ph type="sldNum" idx="12"/>
          </p:nvPr>
        </p:nvSpPr>
        <p:spPr>
          <a:xfrm>
            <a:off x="3848645" y="9408981"/>
            <a:ext cx="2944200" cy="4971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it-IT"/>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889485e664_0_67:notes"/>
          <p:cNvSpPr>
            <a:spLocks noGrp="1" noRot="1" noChangeAspect="1"/>
          </p:cNvSpPr>
          <p:nvPr>
            <p:ph type="sldImg" idx="2"/>
          </p:nvPr>
        </p:nvSpPr>
        <p:spPr>
          <a:xfrm>
            <a:off x="42545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889485e664_0_67:notes"/>
          <p:cNvSpPr txBox="1">
            <a:spLocks noGrp="1"/>
          </p:cNvSpPr>
          <p:nvPr>
            <p:ph type="body" idx="1"/>
          </p:nvPr>
        </p:nvSpPr>
        <p:spPr>
          <a:xfrm>
            <a:off x="679450" y="4767262"/>
            <a:ext cx="5435700" cy="39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5" name="Google Shape;195;g889485e664_0_67:notes"/>
          <p:cNvSpPr txBox="1">
            <a:spLocks noGrp="1"/>
          </p:cNvSpPr>
          <p:nvPr>
            <p:ph type="sldNum" idx="12"/>
          </p:nvPr>
        </p:nvSpPr>
        <p:spPr>
          <a:xfrm>
            <a:off x="3848645" y="9408981"/>
            <a:ext cx="2944200" cy="4971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it-IT"/>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889485e664_0_67:notes"/>
          <p:cNvSpPr>
            <a:spLocks noGrp="1" noRot="1" noChangeAspect="1"/>
          </p:cNvSpPr>
          <p:nvPr>
            <p:ph type="sldImg" idx="2"/>
          </p:nvPr>
        </p:nvSpPr>
        <p:spPr>
          <a:xfrm>
            <a:off x="42545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889485e664_0_67:notes"/>
          <p:cNvSpPr txBox="1">
            <a:spLocks noGrp="1"/>
          </p:cNvSpPr>
          <p:nvPr>
            <p:ph type="body" idx="1"/>
          </p:nvPr>
        </p:nvSpPr>
        <p:spPr>
          <a:xfrm>
            <a:off x="679450" y="4767262"/>
            <a:ext cx="5435700" cy="39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5" name="Google Shape;195;g889485e664_0_67:notes"/>
          <p:cNvSpPr txBox="1">
            <a:spLocks noGrp="1"/>
          </p:cNvSpPr>
          <p:nvPr>
            <p:ph type="sldNum" idx="12"/>
          </p:nvPr>
        </p:nvSpPr>
        <p:spPr>
          <a:xfrm>
            <a:off x="3848645" y="9408981"/>
            <a:ext cx="2944200" cy="4971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it-IT"/>
              <a:t>13</a:t>
            </a:fld>
            <a:endParaRPr/>
          </a:p>
        </p:txBody>
      </p:sp>
    </p:spTree>
    <p:extLst>
      <p:ext uri="{BB962C8B-B14F-4D97-AF65-F5344CB8AC3E}">
        <p14:creationId xmlns:p14="http://schemas.microsoft.com/office/powerpoint/2010/main" val="13564553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6:notes"/>
          <p:cNvSpPr>
            <a:spLocks noGrp="1" noRot="1" noChangeAspect="1"/>
          </p:cNvSpPr>
          <p:nvPr>
            <p:ph type="sldImg" idx="2"/>
          </p:nvPr>
        </p:nvSpPr>
        <p:spPr>
          <a:xfrm>
            <a:off x="42545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1" name="Google Shape;201;p6:notes"/>
          <p:cNvSpPr txBox="1">
            <a:spLocks noGrp="1"/>
          </p:cNvSpPr>
          <p:nvPr>
            <p:ph type="body" idx="1"/>
          </p:nvPr>
        </p:nvSpPr>
        <p:spPr>
          <a:xfrm>
            <a:off x="679450" y="4767262"/>
            <a:ext cx="5435600" cy="390048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a:t>Update/add/delete parts of the copy right notice where appropriate.</a:t>
            </a:r>
            <a:endParaRPr/>
          </a:p>
          <a:p>
            <a:pPr marL="0" lvl="0" indent="0" algn="l" rtl="0">
              <a:lnSpc>
                <a:spcPct val="100000"/>
              </a:lnSpc>
              <a:spcBef>
                <a:spcPts val="0"/>
              </a:spcBef>
              <a:spcAft>
                <a:spcPts val="0"/>
              </a:spcAft>
              <a:buSzPts val="1400"/>
              <a:buNone/>
            </a:pPr>
            <a:r>
              <a:rPr lang="it-IT"/>
              <a:t>More information: </a:t>
            </a:r>
            <a:r>
              <a:rPr lang="it-IT" u="sng">
                <a:solidFill>
                  <a:schemeClr val="hlink"/>
                </a:solidFill>
                <a:hlinkClick r:id="rId3"/>
              </a:rPr>
              <a:t>https://myintracomm.ec.europa.eu/corp/intellectual-property/Documents/2019_Reuse-guidelines%28CC-BY%29.pdf</a:t>
            </a:r>
            <a:endParaRPr/>
          </a:p>
        </p:txBody>
      </p:sp>
      <p:sp>
        <p:nvSpPr>
          <p:cNvPr id="202" name="Google Shape;202;p6:notes"/>
          <p:cNvSpPr txBox="1">
            <a:spLocks noGrp="1"/>
          </p:cNvSpPr>
          <p:nvPr>
            <p:ph type="sldNum" idx="12"/>
          </p:nvPr>
        </p:nvSpPr>
        <p:spPr>
          <a:xfrm>
            <a:off x="3848645" y="9408981"/>
            <a:ext cx="2944283" cy="497019"/>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it-IT"/>
              <a:t>14</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81e57fa629_0_0:notes"/>
          <p:cNvSpPr>
            <a:spLocks noGrp="1" noRot="1" noChangeAspect="1"/>
          </p:cNvSpPr>
          <p:nvPr>
            <p:ph type="sldImg" idx="2"/>
          </p:nvPr>
        </p:nvSpPr>
        <p:spPr>
          <a:xfrm>
            <a:off x="42545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81e57fa629_0_0:notes"/>
          <p:cNvSpPr txBox="1">
            <a:spLocks noGrp="1"/>
          </p:cNvSpPr>
          <p:nvPr>
            <p:ph type="body" idx="1"/>
          </p:nvPr>
        </p:nvSpPr>
        <p:spPr>
          <a:xfrm>
            <a:off x="679450" y="4767262"/>
            <a:ext cx="5435700" cy="39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2" name="Google Shape;132;g81e57fa629_0_0:notes"/>
          <p:cNvSpPr txBox="1">
            <a:spLocks noGrp="1"/>
          </p:cNvSpPr>
          <p:nvPr>
            <p:ph type="sldNum" idx="12"/>
          </p:nvPr>
        </p:nvSpPr>
        <p:spPr>
          <a:xfrm>
            <a:off x="3848645" y="9408981"/>
            <a:ext cx="2944200" cy="4971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it-IT"/>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8a6c117888_0_0:notes"/>
          <p:cNvSpPr>
            <a:spLocks noGrp="1" noRot="1" noChangeAspect="1"/>
          </p:cNvSpPr>
          <p:nvPr>
            <p:ph type="sldImg" idx="2"/>
          </p:nvPr>
        </p:nvSpPr>
        <p:spPr>
          <a:xfrm>
            <a:off x="42545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8a6c117888_0_0:notes"/>
          <p:cNvSpPr txBox="1">
            <a:spLocks noGrp="1"/>
          </p:cNvSpPr>
          <p:nvPr>
            <p:ph type="body" idx="1"/>
          </p:nvPr>
        </p:nvSpPr>
        <p:spPr>
          <a:xfrm>
            <a:off x="679450" y="4767262"/>
            <a:ext cx="5435700" cy="39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9" name="Google Shape;139;g8a6c117888_0_0:notes"/>
          <p:cNvSpPr txBox="1">
            <a:spLocks noGrp="1"/>
          </p:cNvSpPr>
          <p:nvPr>
            <p:ph type="sldNum" idx="12"/>
          </p:nvPr>
        </p:nvSpPr>
        <p:spPr>
          <a:xfrm>
            <a:off x="3848645" y="9408981"/>
            <a:ext cx="2944200" cy="4971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it-IT"/>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8a6c117888_0_9:notes"/>
          <p:cNvSpPr>
            <a:spLocks noGrp="1" noRot="1" noChangeAspect="1"/>
          </p:cNvSpPr>
          <p:nvPr>
            <p:ph type="sldImg" idx="2"/>
          </p:nvPr>
        </p:nvSpPr>
        <p:spPr>
          <a:xfrm>
            <a:off x="42545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8a6c117888_0_9:notes"/>
          <p:cNvSpPr txBox="1">
            <a:spLocks noGrp="1"/>
          </p:cNvSpPr>
          <p:nvPr>
            <p:ph type="body" idx="1"/>
          </p:nvPr>
        </p:nvSpPr>
        <p:spPr>
          <a:xfrm>
            <a:off x="679450" y="4767262"/>
            <a:ext cx="5435700" cy="39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 name="Google Shape;146;g8a6c117888_0_9:notes"/>
          <p:cNvSpPr txBox="1">
            <a:spLocks noGrp="1"/>
          </p:cNvSpPr>
          <p:nvPr>
            <p:ph type="sldNum" idx="12"/>
          </p:nvPr>
        </p:nvSpPr>
        <p:spPr>
          <a:xfrm>
            <a:off x="3848645" y="9408981"/>
            <a:ext cx="2944200" cy="4971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it-IT"/>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889485e664_0_36:notes"/>
          <p:cNvSpPr>
            <a:spLocks noGrp="1" noRot="1" noChangeAspect="1"/>
          </p:cNvSpPr>
          <p:nvPr>
            <p:ph type="sldImg" idx="2"/>
          </p:nvPr>
        </p:nvSpPr>
        <p:spPr>
          <a:xfrm>
            <a:off x="42545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889485e664_0_36:notes"/>
          <p:cNvSpPr txBox="1">
            <a:spLocks noGrp="1"/>
          </p:cNvSpPr>
          <p:nvPr>
            <p:ph type="body" idx="1"/>
          </p:nvPr>
        </p:nvSpPr>
        <p:spPr>
          <a:xfrm>
            <a:off x="679450" y="4767262"/>
            <a:ext cx="5435700" cy="39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3" name="Google Shape;153;g889485e664_0_36:notes"/>
          <p:cNvSpPr txBox="1">
            <a:spLocks noGrp="1"/>
          </p:cNvSpPr>
          <p:nvPr>
            <p:ph type="sldNum" idx="12"/>
          </p:nvPr>
        </p:nvSpPr>
        <p:spPr>
          <a:xfrm>
            <a:off x="3848645" y="9408981"/>
            <a:ext cx="2944200" cy="4971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it-IT"/>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889485e664_0_24:notes"/>
          <p:cNvSpPr>
            <a:spLocks noGrp="1" noRot="1" noChangeAspect="1"/>
          </p:cNvSpPr>
          <p:nvPr>
            <p:ph type="sldImg" idx="2"/>
          </p:nvPr>
        </p:nvSpPr>
        <p:spPr>
          <a:xfrm>
            <a:off x="42545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889485e664_0_24:notes"/>
          <p:cNvSpPr txBox="1">
            <a:spLocks noGrp="1"/>
          </p:cNvSpPr>
          <p:nvPr>
            <p:ph type="body" idx="1"/>
          </p:nvPr>
        </p:nvSpPr>
        <p:spPr>
          <a:xfrm>
            <a:off x="679450" y="4767262"/>
            <a:ext cx="5435700" cy="39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0" name="Google Shape;160;g889485e664_0_24:notes"/>
          <p:cNvSpPr txBox="1">
            <a:spLocks noGrp="1"/>
          </p:cNvSpPr>
          <p:nvPr>
            <p:ph type="sldNum" idx="12"/>
          </p:nvPr>
        </p:nvSpPr>
        <p:spPr>
          <a:xfrm>
            <a:off x="3848645" y="9408981"/>
            <a:ext cx="2944200" cy="4971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it-IT"/>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889485e664_0_24:notes"/>
          <p:cNvSpPr>
            <a:spLocks noGrp="1" noRot="1" noChangeAspect="1"/>
          </p:cNvSpPr>
          <p:nvPr>
            <p:ph type="sldImg" idx="2"/>
          </p:nvPr>
        </p:nvSpPr>
        <p:spPr>
          <a:xfrm>
            <a:off x="42545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889485e664_0_24:notes"/>
          <p:cNvSpPr txBox="1">
            <a:spLocks noGrp="1"/>
          </p:cNvSpPr>
          <p:nvPr>
            <p:ph type="body" idx="1"/>
          </p:nvPr>
        </p:nvSpPr>
        <p:spPr>
          <a:xfrm>
            <a:off x="679450" y="4767262"/>
            <a:ext cx="5435700" cy="39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0" name="Google Shape;160;g889485e664_0_24:notes"/>
          <p:cNvSpPr txBox="1">
            <a:spLocks noGrp="1"/>
          </p:cNvSpPr>
          <p:nvPr>
            <p:ph type="sldNum" idx="12"/>
          </p:nvPr>
        </p:nvSpPr>
        <p:spPr>
          <a:xfrm>
            <a:off x="3848645" y="9408981"/>
            <a:ext cx="2944200" cy="4971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it-IT"/>
              <a:t>7</a:t>
            </a:fld>
            <a:endParaRPr/>
          </a:p>
        </p:txBody>
      </p:sp>
    </p:spTree>
    <p:extLst>
      <p:ext uri="{BB962C8B-B14F-4D97-AF65-F5344CB8AC3E}">
        <p14:creationId xmlns:p14="http://schemas.microsoft.com/office/powerpoint/2010/main" val="36759768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889485e664_0_55:notes"/>
          <p:cNvSpPr>
            <a:spLocks noGrp="1" noRot="1" noChangeAspect="1"/>
          </p:cNvSpPr>
          <p:nvPr>
            <p:ph type="sldImg" idx="2"/>
          </p:nvPr>
        </p:nvSpPr>
        <p:spPr>
          <a:xfrm>
            <a:off x="42545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889485e664_0_55:notes"/>
          <p:cNvSpPr txBox="1">
            <a:spLocks noGrp="1"/>
          </p:cNvSpPr>
          <p:nvPr>
            <p:ph type="body" idx="1"/>
          </p:nvPr>
        </p:nvSpPr>
        <p:spPr>
          <a:xfrm>
            <a:off x="679450" y="4767262"/>
            <a:ext cx="5435700" cy="39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 name="Google Shape;167;g889485e664_0_55:notes"/>
          <p:cNvSpPr txBox="1">
            <a:spLocks noGrp="1"/>
          </p:cNvSpPr>
          <p:nvPr>
            <p:ph type="sldNum" idx="12"/>
          </p:nvPr>
        </p:nvSpPr>
        <p:spPr>
          <a:xfrm>
            <a:off x="3848645" y="9408981"/>
            <a:ext cx="2944200" cy="4971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it-IT"/>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889485e664_0_61:notes"/>
          <p:cNvSpPr>
            <a:spLocks noGrp="1" noRot="1" noChangeAspect="1"/>
          </p:cNvSpPr>
          <p:nvPr>
            <p:ph type="sldImg" idx="2"/>
          </p:nvPr>
        </p:nvSpPr>
        <p:spPr>
          <a:xfrm>
            <a:off x="42545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889485e664_0_61:notes"/>
          <p:cNvSpPr txBox="1">
            <a:spLocks noGrp="1"/>
          </p:cNvSpPr>
          <p:nvPr>
            <p:ph type="body" idx="1"/>
          </p:nvPr>
        </p:nvSpPr>
        <p:spPr>
          <a:xfrm>
            <a:off x="679450" y="4767262"/>
            <a:ext cx="5435700" cy="39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4" name="Google Shape;174;g889485e664_0_61:notes"/>
          <p:cNvSpPr txBox="1">
            <a:spLocks noGrp="1"/>
          </p:cNvSpPr>
          <p:nvPr>
            <p:ph type="sldNum" idx="12"/>
          </p:nvPr>
        </p:nvSpPr>
        <p:spPr>
          <a:xfrm>
            <a:off x="3848645" y="9408981"/>
            <a:ext cx="2944200" cy="4971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it-IT"/>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2"/>
        <p:cNvGrpSpPr/>
        <p:nvPr/>
      </p:nvGrpSpPr>
      <p:grpSpPr>
        <a:xfrm>
          <a:off x="0" y="0"/>
          <a:ext cx="0" cy="0"/>
          <a:chOff x="0" y="0"/>
          <a:chExt cx="0" cy="0"/>
        </a:xfrm>
      </p:grpSpPr>
      <p:sp>
        <p:nvSpPr>
          <p:cNvPr id="13" name="Google Shape;13;p8"/>
          <p:cNvSpPr txBox="1">
            <a:spLocks noGrp="1"/>
          </p:cNvSpPr>
          <p:nvPr>
            <p:ph type="sldNum" idx="12"/>
          </p:nvPr>
        </p:nvSpPr>
        <p:spPr>
          <a:xfrm>
            <a:off x="838200" y="6254290"/>
            <a:ext cx="284480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it-IT"/>
              <a:t>‹#›</a:t>
            </a:fld>
            <a:endParaRPr/>
          </a:p>
        </p:txBody>
      </p:sp>
      <p:sp>
        <p:nvSpPr>
          <p:cNvPr id="14" name="Google Shape;14;p8"/>
          <p:cNvSpPr/>
          <p:nvPr/>
        </p:nvSpPr>
        <p:spPr>
          <a:xfrm>
            <a:off x="0" y="0"/>
            <a:ext cx="12192000" cy="107817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5" name="Google Shape;15;p8"/>
          <p:cNvSpPr/>
          <p:nvPr/>
        </p:nvSpPr>
        <p:spPr>
          <a:xfrm>
            <a:off x="0" y="1078173"/>
            <a:ext cx="12192000" cy="5779827"/>
          </a:xfrm>
          <a:prstGeom prst="rect">
            <a:avLst/>
          </a:prstGeom>
          <a:solidFill>
            <a:srgbClr val="0356B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accent4"/>
              </a:solidFill>
              <a:latin typeface="Arial"/>
              <a:ea typeface="Arial"/>
              <a:cs typeface="Arial"/>
              <a:sym typeface="Arial"/>
            </a:endParaRPr>
          </a:p>
        </p:txBody>
      </p:sp>
      <p:pic>
        <p:nvPicPr>
          <p:cNvPr id="16" name="Google Shape;16;p8"/>
          <p:cNvPicPr preferRelativeResize="0"/>
          <p:nvPr/>
        </p:nvPicPr>
        <p:blipFill rotWithShape="1">
          <a:blip r:embed="rId2">
            <a:alphaModFix/>
          </a:blip>
          <a:srcRect/>
          <a:stretch/>
        </p:blipFill>
        <p:spPr>
          <a:xfrm>
            <a:off x="5388933" y="258042"/>
            <a:ext cx="1659793" cy="1152460"/>
          </a:xfrm>
          <a:prstGeom prst="rect">
            <a:avLst/>
          </a:prstGeom>
          <a:noFill/>
          <a:ln>
            <a:noFill/>
          </a:ln>
        </p:spPr>
      </p:pic>
      <p:sp>
        <p:nvSpPr>
          <p:cNvPr id="17" name="Google Shape;17;p8"/>
          <p:cNvSpPr txBox="1">
            <a:spLocks noGrp="1"/>
          </p:cNvSpPr>
          <p:nvPr>
            <p:ph type="ctrTitle"/>
          </p:nvPr>
        </p:nvSpPr>
        <p:spPr>
          <a:xfrm>
            <a:off x="1071350" y="1992572"/>
            <a:ext cx="10065224" cy="214952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cxnSp>
        <p:nvCxnSpPr>
          <p:cNvPr id="18" name="Google Shape;18;p8"/>
          <p:cNvCxnSpPr/>
          <p:nvPr/>
        </p:nvCxnSpPr>
        <p:spPr>
          <a:xfrm>
            <a:off x="838200" y="1978925"/>
            <a:ext cx="0" cy="4879075"/>
          </a:xfrm>
          <a:prstGeom prst="straightConnector1">
            <a:avLst/>
          </a:prstGeom>
          <a:noFill/>
          <a:ln w="28575" cap="flat" cmpd="sng">
            <a:solidFill>
              <a:schemeClr val="accent5"/>
            </a:solidFill>
            <a:prstDash val="solid"/>
            <a:miter lim="800000"/>
            <a:headEnd type="none" w="sm" len="sm"/>
            <a:tailEnd type="none" w="sm" len="sm"/>
          </a:ln>
        </p:spPr>
      </p:cxnSp>
      <p:sp>
        <p:nvSpPr>
          <p:cNvPr id="19" name="Google Shape;19;p8"/>
          <p:cNvSpPr/>
          <p:nvPr/>
        </p:nvSpPr>
        <p:spPr>
          <a:xfrm>
            <a:off x="5741158" y="6619164"/>
            <a:ext cx="707409" cy="240594"/>
          </a:xfrm>
          <a:prstGeom prst="rect">
            <a:avLst/>
          </a:prstGeom>
          <a:solidFill>
            <a:srgbClr val="00449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 name="Google Shape;20;p8"/>
          <p:cNvSpPr txBox="1">
            <a:spLocks noGrp="1"/>
          </p:cNvSpPr>
          <p:nvPr>
            <p:ph type="subTitle" idx="1"/>
          </p:nvPr>
        </p:nvSpPr>
        <p:spPr>
          <a:xfrm>
            <a:off x="1071351" y="4418049"/>
            <a:ext cx="10065224" cy="89775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800"/>
              <a:buFont typeface="Arial"/>
              <a:buNone/>
              <a:defRPr sz="2800" b="0" i="0" u="none" strike="noStrike" cap="none">
                <a:solidFill>
                  <a:schemeClr val="accent5"/>
                </a:solidFill>
                <a:latin typeface="Arial"/>
                <a:ea typeface="Arial"/>
                <a:cs typeface="Arial"/>
                <a:sym typeface="Arial"/>
              </a:defRPr>
            </a:lvl1pPr>
            <a:lvl2pPr marR="0" lvl="1" algn="ctr" rtl="0">
              <a:lnSpc>
                <a:spcPct val="100000"/>
              </a:lnSpc>
              <a:spcBef>
                <a:spcPts val="180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2pPr>
            <a:lvl3pPr marR="0" lvl="2" algn="ctr" rtl="0">
              <a:lnSpc>
                <a:spcPct val="100000"/>
              </a:lnSpc>
              <a:spcBef>
                <a:spcPts val="1800"/>
              </a:spcBef>
              <a:spcAft>
                <a:spcPts val="0"/>
              </a:spcAft>
              <a:buClr>
                <a:srgbClr val="2B91C5"/>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4pPr>
            <a:lvl5pPr marR="0" lvl="4"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5pPr>
            <a:lvl6pPr marR="0" lvl="5" algn="ctr" rtl="0">
              <a:lnSpc>
                <a:spcPct val="90000"/>
              </a:lnSpc>
              <a:spcBef>
                <a:spcPts val="18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21" name="Google Shape;21;p8"/>
          <p:cNvSpPr txBox="1">
            <a:spLocks noGrp="1"/>
          </p:cNvSpPr>
          <p:nvPr>
            <p:ph type="body" idx="2"/>
          </p:nvPr>
        </p:nvSpPr>
        <p:spPr>
          <a:xfrm>
            <a:off x="6096000" y="5557903"/>
            <a:ext cx="5040313" cy="528998"/>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0"/>
              </a:spcBef>
              <a:spcAft>
                <a:spcPts val="0"/>
              </a:spcAft>
              <a:buClr>
                <a:srgbClr val="2B91C5"/>
              </a:buClr>
              <a:buSzPts val="2200"/>
              <a:buFont typeface="Arial"/>
              <a:buNone/>
              <a:defRPr sz="2200" b="0" i="1" u="none" strike="noStrike" cap="none">
                <a:solidFill>
                  <a:schemeClr val="lt1"/>
                </a:solidFill>
                <a:latin typeface="Arial"/>
                <a:ea typeface="Arial"/>
                <a:cs typeface="Arial"/>
                <a:sym typeface="Arial"/>
              </a:defRPr>
            </a:lvl1pPr>
            <a:lvl2pPr marL="914400" marR="0" lvl="1" indent="-355600"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 3 columns">
  <p:cSld name="Content - 3 columns">
    <p:spTree>
      <p:nvGrpSpPr>
        <p:cNvPr id="1" name="Shape 65"/>
        <p:cNvGrpSpPr/>
        <p:nvPr/>
      </p:nvGrpSpPr>
      <p:grpSpPr>
        <a:xfrm>
          <a:off x="0" y="0"/>
          <a:ext cx="0" cy="0"/>
          <a:chOff x="0" y="0"/>
          <a:chExt cx="0" cy="0"/>
        </a:xfrm>
      </p:grpSpPr>
      <p:sp>
        <p:nvSpPr>
          <p:cNvPr id="66" name="Google Shape;66;p17"/>
          <p:cNvSpPr txBox="1">
            <a:spLocks noGrp="1"/>
          </p:cNvSpPr>
          <p:nvPr>
            <p:ph type="body" idx="1"/>
          </p:nvPr>
        </p:nvSpPr>
        <p:spPr>
          <a:xfrm>
            <a:off x="970722" y="1825625"/>
            <a:ext cx="3229533" cy="4170363"/>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chemeClr val="accent5"/>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accent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accent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7" name="Google Shape;67;p17"/>
          <p:cNvSpPr txBox="1">
            <a:spLocks noGrp="1"/>
          </p:cNvSpPr>
          <p:nvPr>
            <p:ph type="body" idx="2"/>
          </p:nvPr>
        </p:nvSpPr>
        <p:spPr>
          <a:xfrm>
            <a:off x="4476002" y="1825624"/>
            <a:ext cx="3239996" cy="4170363"/>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chemeClr val="accent5"/>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accent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accent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8" name="Google Shape;68;p17"/>
          <p:cNvSpPr txBox="1">
            <a:spLocks noGrp="1"/>
          </p:cNvSpPr>
          <p:nvPr>
            <p:ph type="body" idx="3"/>
          </p:nvPr>
        </p:nvSpPr>
        <p:spPr>
          <a:xfrm>
            <a:off x="7990763" y="1825624"/>
            <a:ext cx="3239998" cy="4170363"/>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chemeClr val="accent5"/>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accent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accent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69" name="Google Shape;69;p17"/>
          <p:cNvCxnSpPr/>
          <p:nvPr/>
        </p:nvCxnSpPr>
        <p:spPr>
          <a:xfrm flipH="1">
            <a:off x="838201" y="0"/>
            <a:ext cx="1" cy="1365250"/>
          </a:xfrm>
          <a:prstGeom prst="straightConnector1">
            <a:avLst/>
          </a:prstGeom>
          <a:noFill/>
          <a:ln w="28575" cap="flat" cmpd="sng">
            <a:solidFill>
              <a:schemeClr val="accent5"/>
            </a:solidFill>
            <a:prstDash val="solid"/>
            <a:miter lim="800000"/>
            <a:headEnd type="none" w="sm" len="sm"/>
            <a:tailEnd type="none" w="sm" len="sm"/>
          </a:ln>
        </p:spPr>
      </p:cxnSp>
      <p:sp>
        <p:nvSpPr>
          <p:cNvPr id="70" name="Google Shape;70;p17"/>
          <p:cNvSpPr txBox="1">
            <a:spLocks noGrp="1"/>
          </p:cNvSpPr>
          <p:nvPr>
            <p:ph type="title"/>
          </p:nvPr>
        </p:nvSpPr>
        <p:spPr>
          <a:xfrm>
            <a:off x="970722" y="575220"/>
            <a:ext cx="10263893" cy="782357"/>
          </a:xfrm>
          <a:prstGeom prst="rect">
            <a:avLst/>
          </a:prstGeom>
          <a:noFill/>
          <a:ln>
            <a:noFill/>
          </a:ln>
        </p:spPr>
        <p:txBody>
          <a:bodyPr spcFirstLastPara="1" wrap="square" lIns="91425" tIns="45700" rIns="91425" bIns="0" anchor="b" anchorCtr="0">
            <a:noAutofit/>
          </a:bodyPr>
          <a:lstStyle>
            <a:lvl1pPr marR="0" lvl="0" algn="l" rtl="0">
              <a:lnSpc>
                <a:spcPct val="90000"/>
              </a:lnSpc>
              <a:spcBef>
                <a:spcPts val="0"/>
              </a:spcBef>
              <a:spcAft>
                <a:spcPts val="0"/>
              </a:spcAft>
              <a:buClr>
                <a:schemeClr val="dk2"/>
              </a:buClr>
              <a:buSzPts val="3800"/>
              <a:buFont typeface="Arial"/>
              <a:buNone/>
              <a:defRPr sz="3800" b="0"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71"/>
        <p:cNvGrpSpPr/>
        <p:nvPr/>
      </p:nvGrpSpPr>
      <p:grpSpPr>
        <a:xfrm>
          <a:off x="0" y="0"/>
          <a:ext cx="0" cy="0"/>
          <a:chOff x="0" y="0"/>
          <a:chExt cx="0" cy="0"/>
        </a:xfrm>
      </p:grpSpPr>
      <p:sp>
        <p:nvSpPr>
          <p:cNvPr id="72" name="Google Shape;72;p18"/>
          <p:cNvSpPr txBox="1">
            <a:spLocks noGrp="1"/>
          </p:cNvSpPr>
          <p:nvPr>
            <p:ph type="body" idx="1"/>
          </p:nvPr>
        </p:nvSpPr>
        <p:spPr>
          <a:xfrm>
            <a:off x="970722" y="1681163"/>
            <a:ext cx="5003999"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100000"/>
              </a:lnSpc>
              <a:spcBef>
                <a:spcPts val="0"/>
              </a:spcBef>
              <a:spcAft>
                <a:spcPts val="0"/>
              </a:spcAft>
              <a:buClr>
                <a:srgbClr val="2B91C5"/>
              </a:buClr>
              <a:buSzPts val="2800"/>
              <a:buFont typeface="Arial"/>
              <a:buNone/>
              <a:defRPr sz="2800" b="1" i="0" u="none" strike="noStrike" cap="none">
                <a:solidFill>
                  <a:schemeClr val="accent2"/>
                </a:solidFill>
                <a:latin typeface="Arial"/>
                <a:ea typeface="Arial"/>
                <a:cs typeface="Arial"/>
                <a:sym typeface="Arial"/>
              </a:defRPr>
            </a:lvl1pPr>
            <a:lvl2pPr marL="914400" marR="0" lvl="1" indent="-228600" algn="l" rtl="0">
              <a:lnSpc>
                <a:spcPct val="100000"/>
              </a:lnSpc>
              <a:spcBef>
                <a:spcPts val="1800"/>
              </a:spcBef>
              <a:spcAft>
                <a:spcPts val="0"/>
              </a:spcAft>
              <a:buClr>
                <a:srgbClr val="2B91C5"/>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100000"/>
              </a:lnSpc>
              <a:spcBef>
                <a:spcPts val="1800"/>
              </a:spcBef>
              <a:spcAft>
                <a:spcPts val="0"/>
              </a:spcAft>
              <a:buClr>
                <a:srgbClr val="2B91C5"/>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100000"/>
              </a:lnSpc>
              <a:spcBef>
                <a:spcPts val="1800"/>
              </a:spcBef>
              <a:spcAft>
                <a:spcPts val="0"/>
              </a:spcAft>
              <a:buClr>
                <a:srgbClr val="2B91C5"/>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100000"/>
              </a:lnSpc>
              <a:spcBef>
                <a:spcPts val="1800"/>
              </a:spcBef>
              <a:spcAft>
                <a:spcPts val="0"/>
              </a:spcAft>
              <a:buClr>
                <a:srgbClr val="2B91C5"/>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18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73" name="Google Shape;73;p18"/>
          <p:cNvSpPr txBox="1">
            <a:spLocks noGrp="1"/>
          </p:cNvSpPr>
          <p:nvPr>
            <p:ph type="body" idx="2"/>
          </p:nvPr>
        </p:nvSpPr>
        <p:spPr>
          <a:xfrm>
            <a:off x="970722" y="2597727"/>
            <a:ext cx="5003999" cy="3398261"/>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chemeClr val="accent5"/>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accent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accent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4" name="Google Shape;74;p18"/>
          <p:cNvSpPr txBox="1">
            <a:spLocks noGrp="1"/>
          </p:cNvSpPr>
          <p:nvPr>
            <p:ph type="body" idx="3"/>
          </p:nvPr>
        </p:nvSpPr>
        <p:spPr>
          <a:xfrm>
            <a:off x="6232768" y="1681163"/>
            <a:ext cx="5003999"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100000"/>
              </a:lnSpc>
              <a:spcBef>
                <a:spcPts val="0"/>
              </a:spcBef>
              <a:spcAft>
                <a:spcPts val="0"/>
              </a:spcAft>
              <a:buClr>
                <a:srgbClr val="2B91C5"/>
              </a:buClr>
              <a:buSzPts val="2800"/>
              <a:buFont typeface="Arial"/>
              <a:buNone/>
              <a:defRPr sz="2800" b="1" i="0" u="none" strike="noStrike" cap="none">
                <a:solidFill>
                  <a:schemeClr val="accent2"/>
                </a:solidFill>
                <a:latin typeface="Arial"/>
                <a:ea typeface="Arial"/>
                <a:cs typeface="Arial"/>
                <a:sym typeface="Arial"/>
              </a:defRPr>
            </a:lvl1pPr>
            <a:lvl2pPr marL="914400" marR="0" lvl="1" indent="-228600" algn="l" rtl="0">
              <a:lnSpc>
                <a:spcPct val="100000"/>
              </a:lnSpc>
              <a:spcBef>
                <a:spcPts val="1800"/>
              </a:spcBef>
              <a:spcAft>
                <a:spcPts val="0"/>
              </a:spcAft>
              <a:buClr>
                <a:srgbClr val="2B91C5"/>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100000"/>
              </a:lnSpc>
              <a:spcBef>
                <a:spcPts val="1800"/>
              </a:spcBef>
              <a:spcAft>
                <a:spcPts val="0"/>
              </a:spcAft>
              <a:buClr>
                <a:srgbClr val="2B91C5"/>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100000"/>
              </a:lnSpc>
              <a:spcBef>
                <a:spcPts val="1800"/>
              </a:spcBef>
              <a:spcAft>
                <a:spcPts val="0"/>
              </a:spcAft>
              <a:buClr>
                <a:srgbClr val="2B91C5"/>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100000"/>
              </a:lnSpc>
              <a:spcBef>
                <a:spcPts val="1800"/>
              </a:spcBef>
              <a:spcAft>
                <a:spcPts val="0"/>
              </a:spcAft>
              <a:buClr>
                <a:srgbClr val="2B91C5"/>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18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75" name="Google Shape;75;p18"/>
          <p:cNvSpPr txBox="1">
            <a:spLocks noGrp="1"/>
          </p:cNvSpPr>
          <p:nvPr>
            <p:ph type="body" idx="4"/>
          </p:nvPr>
        </p:nvSpPr>
        <p:spPr>
          <a:xfrm>
            <a:off x="6232768" y="2597727"/>
            <a:ext cx="5003999" cy="3398261"/>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chemeClr val="accent5"/>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accent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accent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76" name="Google Shape;76;p18"/>
          <p:cNvCxnSpPr/>
          <p:nvPr/>
        </p:nvCxnSpPr>
        <p:spPr>
          <a:xfrm flipH="1">
            <a:off x="838201" y="0"/>
            <a:ext cx="1" cy="1365250"/>
          </a:xfrm>
          <a:prstGeom prst="straightConnector1">
            <a:avLst/>
          </a:prstGeom>
          <a:noFill/>
          <a:ln w="28575" cap="flat" cmpd="sng">
            <a:solidFill>
              <a:schemeClr val="accent5"/>
            </a:solidFill>
            <a:prstDash val="solid"/>
            <a:miter lim="800000"/>
            <a:headEnd type="none" w="sm" len="sm"/>
            <a:tailEnd type="none" w="sm" len="sm"/>
          </a:ln>
        </p:spPr>
      </p:cxnSp>
      <p:sp>
        <p:nvSpPr>
          <p:cNvPr id="77" name="Google Shape;77;p18"/>
          <p:cNvSpPr txBox="1">
            <a:spLocks noGrp="1"/>
          </p:cNvSpPr>
          <p:nvPr>
            <p:ph type="title"/>
          </p:nvPr>
        </p:nvSpPr>
        <p:spPr>
          <a:xfrm>
            <a:off x="970722" y="575220"/>
            <a:ext cx="10263893" cy="782357"/>
          </a:xfrm>
          <a:prstGeom prst="rect">
            <a:avLst/>
          </a:prstGeom>
          <a:noFill/>
          <a:ln>
            <a:noFill/>
          </a:ln>
        </p:spPr>
        <p:txBody>
          <a:bodyPr spcFirstLastPara="1" wrap="square" lIns="91425" tIns="45700" rIns="91425" bIns="0" anchor="b" anchorCtr="0">
            <a:noAutofit/>
          </a:bodyPr>
          <a:lstStyle>
            <a:lvl1pPr marR="0" lvl="0" algn="l" rtl="0">
              <a:lnSpc>
                <a:spcPct val="90000"/>
              </a:lnSpc>
              <a:spcBef>
                <a:spcPts val="0"/>
              </a:spcBef>
              <a:spcAft>
                <a:spcPts val="0"/>
              </a:spcAft>
              <a:buClr>
                <a:schemeClr val="dk2"/>
              </a:buClr>
              <a:buSzPts val="3800"/>
              <a:buFont typeface="Arial"/>
              <a:buNone/>
              <a:defRPr sz="3800" b="0"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_photo">
  <p:cSld name="Title_photo">
    <p:spTree>
      <p:nvGrpSpPr>
        <p:cNvPr id="1" name="Shape 78"/>
        <p:cNvGrpSpPr/>
        <p:nvPr/>
      </p:nvGrpSpPr>
      <p:grpSpPr>
        <a:xfrm>
          <a:off x="0" y="0"/>
          <a:ext cx="0" cy="0"/>
          <a:chOff x="0" y="0"/>
          <a:chExt cx="0" cy="0"/>
        </a:xfrm>
      </p:grpSpPr>
      <p:sp>
        <p:nvSpPr>
          <p:cNvPr id="79" name="Google Shape;79;p19"/>
          <p:cNvSpPr>
            <a:spLocks noGrp="1"/>
          </p:cNvSpPr>
          <p:nvPr>
            <p:ph type="pic" idx="2"/>
          </p:nvPr>
        </p:nvSpPr>
        <p:spPr>
          <a:xfrm>
            <a:off x="0" y="1750540"/>
            <a:ext cx="12192000" cy="4245448"/>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0" name="Google Shape;80;p19"/>
          <p:cNvSpPr txBox="1">
            <a:spLocks noGrp="1"/>
          </p:cNvSpPr>
          <p:nvPr>
            <p:ph type="title"/>
          </p:nvPr>
        </p:nvSpPr>
        <p:spPr>
          <a:xfrm>
            <a:off x="970722" y="575220"/>
            <a:ext cx="10263893" cy="782357"/>
          </a:xfrm>
          <a:prstGeom prst="rect">
            <a:avLst/>
          </a:prstGeom>
          <a:noFill/>
          <a:ln>
            <a:noFill/>
          </a:ln>
        </p:spPr>
        <p:txBody>
          <a:bodyPr spcFirstLastPara="1" wrap="square" lIns="91425" tIns="45700" rIns="91425" bIns="0" anchor="b" anchorCtr="0">
            <a:noAutofit/>
          </a:bodyPr>
          <a:lstStyle>
            <a:lvl1pPr marR="0" lvl="0" algn="l" rtl="0">
              <a:lnSpc>
                <a:spcPct val="90000"/>
              </a:lnSpc>
              <a:spcBef>
                <a:spcPts val="0"/>
              </a:spcBef>
              <a:spcAft>
                <a:spcPts val="0"/>
              </a:spcAft>
              <a:buClr>
                <a:schemeClr val="dk2"/>
              </a:buClr>
              <a:buSzPts val="3800"/>
              <a:buFont typeface="Arial"/>
              <a:buNone/>
              <a:defRPr sz="3800" b="0"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cxnSp>
        <p:nvCxnSpPr>
          <p:cNvPr id="81" name="Google Shape;81;p19"/>
          <p:cNvCxnSpPr/>
          <p:nvPr/>
        </p:nvCxnSpPr>
        <p:spPr>
          <a:xfrm flipH="1">
            <a:off x="838201" y="0"/>
            <a:ext cx="1" cy="1365250"/>
          </a:xfrm>
          <a:prstGeom prst="straightConnector1">
            <a:avLst/>
          </a:prstGeom>
          <a:noFill/>
          <a:ln w="28575" cap="flat" cmpd="sng">
            <a:solidFill>
              <a:schemeClr val="accent5"/>
            </a:solidFill>
            <a:prstDash val="solid"/>
            <a:miter lim="800000"/>
            <a:headEnd type="none" w="sm" len="sm"/>
            <a:tailEnd type="none" w="sm" len="sm"/>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Slide">
  <p:cSld name="Quote Slide">
    <p:spTree>
      <p:nvGrpSpPr>
        <p:cNvPr id="1" name="Shape 82"/>
        <p:cNvGrpSpPr/>
        <p:nvPr/>
      </p:nvGrpSpPr>
      <p:grpSpPr>
        <a:xfrm>
          <a:off x="0" y="0"/>
          <a:ext cx="0" cy="0"/>
          <a:chOff x="0" y="0"/>
          <a:chExt cx="0" cy="0"/>
        </a:xfrm>
      </p:grpSpPr>
      <p:sp>
        <p:nvSpPr>
          <p:cNvPr id="83" name="Google Shape;83;p20"/>
          <p:cNvSpPr>
            <a:spLocks noGrp="1"/>
          </p:cNvSpPr>
          <p:nvPr>
            <p:ph type="pic" idx="2"/>
          </p:nvPr>
        </p:nvSpPr>
        <p:spPr>
          <a:xfrm>
            <a:off x="-59635" y="-59635"/>
            <a:ext cx="6155635" cy="6983896"/>
          </a:xfrm>
          <a:prstGeom prst="rect">
            <a:avLst/>
          </a:prstGeom>
          <a:solidFill>
            <a:schemeClr val="lt2"/>
          </a:solidFill>
          <a:ln w="28575" cap="flat" cmpd="sng">
            <a:solidFill>
              <a:schemeClr val="accent5"/>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4" name="Google Shape;84;p20"/>
          <p:cNvSpPr/>
          <p:nvPr/>
        </p:nvSpPr>
        <p:spPr>
          <a:xfrm>
            <a:off x="3214048" y="1992573"/>
            <a:ext cx="8550322" cy="361665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85" name="Google Shape;85;p20"/>
          <p:cNvPicPr preferRelativeResize="0"/>
          <p:nvPr/>
        </p:nvPicPr>
        <p:blipFill rotWithShape="1">
          <a:blip r:embed="rId2">
            <a:alphaModFix/>
          </a:blip>
          <a:srcRect/>
          <a:stretch/>
        </p:blipFill>
        <p:spPr>
          <a:xfrm>
            <a:off x="11127615" y="743802"/>
            <a:ext cx="544923" cy="544923"/>
          </a:xfrm>
          <a:prstGeom prst="rect">
            <a:avLst/>
          </a:prstGeom>
          <a:noFill/>
          <a:ln>
            <a:noFill/>
          </a:ln>
        </p:spPr>
      </p:pic>
      <p:sp>
        <p:nvSpPr>
          <p:cNvPr id="86" name="Google Shape;86;p20"/>
          <p:cNvSpPr txBox="1">
            <a:spLocks noGrp="1"/>
          </p:cNvSpPr>
          <p:nvPr>
            <p:ph type="body" idx="1"/>
          </p:nvPr>
        </p:nvSpPr>
        <p:spPr>
          <a:xfrm>
            <a:off x="3214048" y="1992572"/>
            <a:ext cx="8010798" cy="3616657"/>
          </a:xfrm>
          <a:prstGeom prst="rect">
            <a:avLst/>
          </a:prstGeom>
          <a:solidFill>
            <a:schemeClr val="lt1"/>
          </a:solidFill>
          <a:ln>
            <a:noFill/>
          </a:ln>
        </p:spPr>
        <p:txBody>
          <a:bodyPr spcFirstLastPara="1" wrap="square" lIns="360000" tIns="360000" rIns="360000" bIns="360000" anchor="ctr" anchorCtr="0">
            <a:noAutofit/>
          </a:bodyPr>
          <a:lstStyle>
            <a:lvl1pPr marL="457200" marR="0" lvl="0" indent="-228600" algn="l" rtl="0">
              <a:lnSpc>
                <a:spcPct val="100000"/>
              </a:lnSpc>
              <a:spcBef>
                <a:spcPts val="0"/>
              </a:spcBef>
              <a:spcAft>
                <a:spcPts val="0"/>
              </a:spcAft>
              <a:buClr>
                <a:srgbClr val="2B91C5"/>
              </a:buClr>
              <a:buSzPts val="2400"/>
              <a:buFont typeface="Arial"/>
              <a:buNone/>
              <a:defRPr sz="2400" b="0" i="1" u="none" strike="noStrike" cap="none">
                <a:solidFill>
                  <a:schemeClr val="dk2"/>
                </a:solidFill>
                <a:latin typeface="Arial"/>
                <a:ea typeface="Arial"/>
                <a:cs typeface="Arial"/>
                <a:sym typeface="Arial"/>
              </a:defRPr>
            </a:lvl1pPr>
            <a:lvl2pPr marL="914400" marR="0" lvl="1" indent="-355600"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ture and Content (half page)">
  <p:cSld name="Picture and Content (half page)">
    <p:spTree>
      <p:nvGrpSpPr>
        <p:cNvPr id="1" name="Shape 87"/>
        <p:cNvGrpSpPr/>
        <p:nvPr/>
      </p:nvGrpSpPr>
      <p:grpSpPr>
        <a:xfrm>
          <a:off x="0" y="0"/>
          <a:ext cx="0" cy="0"/>
          <a:chOff x="0" y="0"/>
          <a:chExt cx="0" cy="0"/>
        </a:xfrm>
      </p:grpSpPr>
      <p:sp>
        <p:nvSpPr>
          <p:cNvPr id="88" name="Google Shape;88;p21"/>
          <p:cNvSpPr txBox="1">
            <a:spLocks noGrp="1"/>
          </p:cNvSpPr>
          <p:nvPr>
            <p:ph type="body" idx="1"/>
          </p:nvPr>
        </p:nvSpPr>
        <p:spPr>
          <a:xfrm>
            <a:off x="6662614" y="1825625"/>
            <a:ext cx="4583519" cy="4170363"/>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chemeClr val="accent5"/>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accent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accent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9" name="Google Shape;89;p21"/>
          <p:cNvSpPr txBox="1">
            <a:spLocks noGrp="1"/>
          </p:cNvSpPr>
          <p:nvPr>
            <p:ph type="sldNum" idx="12"/>
          </p:nvPr>
        </p:nvSpPr>
        <p:spPr>
          <a:xfrm>
            <a:off x="838200" y="6131286"/>
            <a:ext cx="274320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it-IT"/>
              <a:t>‹#›</a:t>
            </a:fld>
            <a:endParaRPr/>
          </a:p>
        </p:txBody>
      </p:sp>
      <p:sp>
        <p:nvSpPr>
          <p:cNvPr id="90" name="Google Shape;90;p21"/>
          <p:cNvSpPr txBox="1">
            <a:spLocks noGrp="1"/>
          </p:cNvSpPr>
          <p:nvPr>
            <p:ph type="title"/>
          </p:nvPr>
        </p:nvSpPr>
        <p:spPr>
          <a:xfrm>
            <a:off x="6662614" y="586765"/>
            <a:ext cx="4581771" cy="782357"/>
          </a:xfrm>
          <a:prstGeom prst="rect">
            <a:avLst/>
          </a:prstGeom>
          <a:noFill/>
          <a:ln>
            <a:noFill/>
          </a:ln>
        </p:spPr>
        <p:txBody>
          <a:bodyPr spcFirstLastPara="1" wrap="square" lIns="91425" tIns="45700" rIns="91425" bIns="0" anchor="b" anchorCtr="0">
            <a:noAutofit/>
          </a:bodyPr>
          <a:lstStyle>
            <a:lvl1pPr marR="0" lvl="0" algn="l" rtl="0">
              <a:lnSpc>
                <a:spcPct val="90000"/>
              </a:lnSpc>
              <a:spcBef>
                <a:spcPts val="0"/>
              </a:spcBef>
              <a:spcAft>
                <a:spcPts val="0"/>
              </a:spcAft>
              <a:buClr>
                <a:schemeClr val="dk2"/>
              </a:buClr>
              <a:buSzPts val="3800"/>
              <a:buFont typeface="Arial"/>
              <a:buNone/>
              <a:defRPr sz="3800" b="0"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1" name="Google Shape;91;p21"/>
          <p:cNvSpPr>
            <a:spLocks noGrp="1"/>
          </p:cNvSpPr>
          <p:nvPr>
            <p:ph type="pic" idx="2"/>
          </p:nvPr>
        </p:nvSpPr>
        <p:spPr>
          <a:xfrm>
            <a:off x="-46383" y="-46383"/>
            <a:ext cx="6142383" cy="6964017"/>
          </a:xfrm>
          <a:prstGeom prst="rect">
            <a:avLst/>
          </a:prstGeom>
          <a:solidFill>
            <a:schemeClr val="lt2"/>
          </a:solidFill>
          <a:ln w="28575" cap="flat" cmpd="sng">
            <a:solidFill>
              <a:schemeClr val="accent5"/>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Horizontal Picture and Content">
  <p:cSld name="Horizontal Picture and Content">
    <p:spTree>
      <p:nvGrpSpPr>
        <p:cNvPr id="1" name="Shape 92"/>
        <p:cNvGrpSpPr/>
        <p:nvPr/>
      </p:nvGrpSpPr>
      <p:grpSpPr>
        <a:xfrm>
          <a:off x="0" y="0"/>
          <a:ext cx="0" cy="0"/>
          <a:chOff x="0" y="0"/>
          <a:chExt cx="0" cy="0"/>
        </a:xfrm>
      </p:grpSpPr>
      <p:sp>
        <p:nvSpPr>
          <p:cNvPr id="93" name="Google Shape;93;p22"/>
          <p:cNvSpPr>
            <a:spLocks noGrp="1"/>
          </p:cNvSpPr>
          <p:nvPr>
            <p:ph type="pic" idx="2"/>
          </p:nvPr>
        </p:nvSpPr>
        <p:spPr>
          <a:xfrm>
            <a:off x="-63280" y="-62165"/>
            <a:ext cx="12318561" cy="3468939"/>
          </a:xfrm>
          <a:prstGeom prst="rect">
            <a:avLst/>
          </a:prstGeom>
          <a:solidFill>
            <a:schemeClr val="lt2"/>
          </a:solidFill>
          <a:ln w="28575" cap="flat" cmpd="sng">
            <a:solidFill>
              <a:schemeClr val="accent5"/>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accent2"/>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4" name="Google Shape;94;p22"/>
          <p:cNvSpPr txBox="1">
            <a:spLocks noGrp="1"/>
          </p:cNvSpPr>
          <p:nvPr>
            <p:ph type="title"/>
          </p:nvPr>
        </p:nvSpPr>
        <p:spPr>
          <a:xfrm>
            <a:off x="957385" y="2818576"/>
            <a:ext cx="10287000" cy="628377"/>
          </a:xfrm>
          <a:prstGeom prst="rect">
            <a:avLst/>
          </a:prstGeom>
          <a:solidFill>
            <a:schemeClr val="lt1"/>
          </a:solidFill>
          <a:ln>
            <a:noFill/>
          </a:ln>
        </p:spPr>
        <p:txBody>
          <a:bodyPr spcFirstLastPara="1" wrap="square" lIns="91425" tIns="45700" rIns="91425" bIns="45700" anchor="t" anchorCtr="0">
            <a:spAutoFit/>
          </a:bodyPr>
          <a:lstStyle>
            <a:lvl1pPr marR="0" lvl="0" algn="l" rtl="0">
              <a:lnSpc>
                <a:spcPct val="90000"/>
              </a:lnSpc>
              <a:spcBef>
                <a:spcPts val="0"/>
              </a:spcBef>
              <a:spcAft>
                <a:spcPts val="0"/>
              </a:spcAft>
              <a:buClr>
                <a:schemeClr val="dk2"/>
              </a:buClr>
              <a:buSzPts val="3800"/>
              <a:buFont typeface="Arial"/>
              <a:buNone/>
              <a:defRPr sz="3800" b="0"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5" name="Google Shape;95;p22"/>
          <p:cNvSpPr txBox="1">
            <a:spLocks noGrp="1"/>
          </p:cNvSpPr>
          <p:nvPr>
            <p:ph type="body" idx="1"/>
          </p:nvPr>
        </p:nvSpPr>
        <p:spPr>
          <a:xfrm>
            <a:off x="957385" y="3630613"/>
            <a:ext cx="10287000" cy="2365375"/>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chemeClr val="accent5"/>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accent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accent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3 images">
  <p:cSld name="3 images">
    <p:spTree>
      <p:nvGrpSpPr>
        <p:cNvPr id="1" name="Shape 96"/>
        <p:cNvGrpSpPr/>
        <p:nvPr/>
      </p:nvGrpSpPr>
      <p:grpSpPr>
        <a:xfrm>
          <a:off x="0" y="0"/>
          <a:ext cx="0" cy="0"/>
          <a:chOff x="0" y="0"/>
          <a:chExt cx="0" cy="0"/>
        </a:xfrm>
      </p:grpSpPr>
      <p:sp>
        <p:nvSpPr>
          <p:cNvPr id="97" name="Google Shape;97;p23"/>
          <p:cNvSpPr>
            <a:spLocks noGrp="1"/>
          </p:cNvSpPr>
          <p:nvPr>
            <p:ph type="pic" idx="2"/>
          </p:nvPr>
        </p:nvSpPr>
        <p:spPr>
          <a:xfrm>
            <a:off x="840157" y="2284667"/>
            <a:ext cx="3347997" cy="2090737"/>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8" name="Google Shape;98;p23"/>
          <p:cNvSpPr>
            <a:spLocks noGrp="1"/>
          </p:cNvSpPr>
          <p:nvPr>
            <p:ph type="pic" idx="3"/>
          </p:nvPr>
        </p:nvSpPr>
        <p:spPr>
          <a:xfrm>
            <a:off x="7940525" y="2284668"/>
            <a:ext cx="3419998" cy="2090737"/>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9" name="Google Shape;99;p23"/>
          <p:cNvSpPr>
            <a:spLocks noGrp="1"/>
          </p:cNvSpPr>
          <p:nvPr>
            <p:ph type="pic" idx="4"/>
          </p:nvPr>
        </p:nvSpPr>
        <p:spPr>
          <a:xfrm>
            <a:off x="4390340" y="2284667"/>
            <a:ext cx="3347998" cy="2090737"/>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0" name="Google Shape;100;p23"/>
          <p:cNvSpPr txBox="1">
            <a:spLocks noGrp="1"/>
          </p:cNvSpPr>
          <p:nvPr>
            <p:ph type="body" idx="1"/>
          </p:nvPr>
        </p:nvSpPr>
        <p:spPr>
          <a:xfrm>
            <a:off x="1179376" y="4038684"/>
            <a:ext cx="2669558" cy="1524235"/>
          </a:xfrm>
          <a:prstGeom prst="rect">
            <a:avLst/>
          </a:prstGeom>
          <a:solidFill>
            <a:schemeClr val="lt1"/>
          </a:solidFill>
          <a:ln>
            <a:noFill/>
          </a:ln>
        </p:spPr>
        <p:txBody>
          <a:bodyPr spcFirstLastPara="1" wrap="square" lIns="91425" tIns="90000" rIns="91425" bIns="45700" anchor="t" anchorCtr="0">
            <a:noAutofit/>
          </a:bodyPr>
          <a:lstStyle>
            <a:lvl1pPr marL="457200" marR="0" lvl="0" indent="-228600" algn="ctr" rtl="0">
              <a:lnSpc>
                <a:spcPct val="100000"/>
              </a:lnSpc>
              <a:spcBef>
                <a:spcPts val="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1" name="Google Shape;101;p23"/>
          <p:cNvSpPr txBox="1">
            <a:spLocks noGrp="1"/>
          </p:cNvSpPr>
          <p:nvPr>
            <p:ph type="body" idx="5"/>
          </p:nvPr>
        </p:nvSpPr>
        <p:spPr>
          <a:xfrm>
            <a:off x="4729560" y="4041944"/>
            <a:ext cx="2669558" cy="1524235"/>
          </a:xfrm>
          <a:prstGeom prst="rect">
            <a:avLst/>
          </a:prstGeom>
          <a:solidFill>
            <a:schemeClr val="lt1"/>
          </a:solidFill>
          <a:ln>
            <a:noFill/>
          </a:ln>
        </p:spPr>
        <p:txBody>
          <a:bodyPr spcFirstLastPara="1" wrap="square" lIns="91425" tIns="90000" rIns="91425" bIns="45700" anchor="t" anchorCtr="0">
            <a:noAutofit/>
          </a:bodyPr>
          <a:lstStyle>
            <a:lvl1pPr marL="457200" marR="0" lvl="0" indent="-228600" algn="ctr" rtl="0">
              <a:lnSpc>
                <a:spcPct val="100000"/>
              </a:lnSpc>
              <a:spcBef>
                <a:spcPts val="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2" name="Google Shape;102;p23"/>
          <p:cNvSpPr txBox="1">
            <a:spLocks noGrp="1"/>
          </p:cNvSpPr>
          <p:nvPr>
            <p:ph type="body" idx="6"/>
          </p:nvPr>
        </p:nvSpPr>
        <p:spPr>
          <a:xfrm>
            <a:off x="8315745" y="4037437"/>
            <a:ext cx="2669558" cy="1524235"/>
          </a:xfrm>
          <a:prstGeom prst="rect">
            <a:avLst/>
          </a:prstGeom>
          <a:solidFill>
            <a:schemeClr val="lt1"/>
          </a:solidFill>
          <a:ln>
            <a:noFill/>
          </a:ln>
        </p:spPr>
        <p:txBody>
          <a:bodyPr spcFirstLastPara="1" wrap="square" lIns="91425" tIns="90000" rIns="91425" bIns="45700" anchor="t" anchorCtr="0">
            <a:noAutofit/>
          </a:bodyPr>
          <a:lstStyle>
            <a:lvl1pPr marL="457200" marR="0" lvl="0" indent="-228600" algn="ctr" rtl="0">
              <a:lnSpc>
                <a:spcPct val="100000"/>
              </a:lnSpc>
              <a:spcBef>
                <a:spcPts val="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3" name="Google Shape;103;p23"/>
          <p:cNvSpPr txBox="1">
            <a:spLocks noGrp="1"/>
          </p:cNvSpPr>
          <p:nvPr>
            <p:ph type="title"/>
          </p:nvPr>
        </p:nvSpPr>
        <p:spPr>
          <a:xfrm>
            <a:off x="970722" y="575220"/>
            <a:ext cx="10263893" cy="782357"/>
          </a:xfrm>
          <a:prstGeom prst="rect">
            <a:avLst/>
          </a:prstGeom>
          <a:noFill/>
          <a:ln>
            <a:noFill/>
          </a:ln>
        </p:spPr>
        <p:txBody>
          <a:bodyPr spcFirstLastPara="1" wrap="square" lIns="91425" tIns="45700" rIns="91425" bIns="0" anchor="b" anchorCtr="0">
            <a:noAutofit/>
          </a:bodyPr>
          <a:lstStyle>
            <a:lvl1pPr marR="0" lvl="0" algn="l" rtl="0">
              <a:lnSpc>
                <a:spcPct val="90000"/>
              </a:lnSpc>
              <a:spcBef>
                <a:spcPts val="0"/>
              </a:spcBef>
              <a:spcAft>
                <a:spcPts val="0"/>
              </a:spcAft>
              <a:buClr>
                <a:schemeClr val="dk2"/>
              </a:buClr>
              <a:buSzPts val="3800"/>
              <a:buFont typeface="Arial"/>
              <a:buNone/>
              <a:defRPr sz="3800" b="0"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cxnSp>
        <p:nvCxnSpPr>
          <p:cNvPr id="104" name="Google Shape;104;p23"/>
          <p:cNvCxnSpPr/>
          <p:nvPr/>
        </p:nvCxnSpPr>
        <p:spPr>
          <a:xfrm flipH="1">
            <a:off x="838201" y="0"/>
            <a:ext cx="1" cy="1365250"/>
          </a:xfrm>
          <a:prstGeom prst="straightConnector1">
            <a:avLst/>
          </a:prstGeom>
          <a:noFill/>
          <a:ln w="28575" cap="flat" cmpd="sng">
            <a:solidFill>
              <a:schemeClr val="accent5"/>
            </a:solidFill>
            <a:prstDash val="solid"/>
            <a:miter lim="800000"/>
            <a:headEnd type="none" w="sm" len="sm"/>
            <a:tailEnd type="none" w="sm" len="sm"/>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4 images">
  <p:cSld name="4 images">
    <p:spTree>
      <p:nvGrpSpPr>
        <p:cNvPr id="1" name="Shape 105"/>
        <p:cNvGrpSpPr/>
        <p:nvPr/>
      </p:nvGrpSpPr>
      <p:grpSpPr>
        <a:xfrm>
          <a:off x="0" y="0"/>
          <a:ext cx="0" cy="0"/>
          <a:chOff x="0" y="0"/>
          <a:chExt cx="0" cy="0"/>
        </a:xfrm>
      </p:grpSpPr>
      <p:sp>
        <p:nvSpPr>
          <p:cNvPr id="106" name="Google Shape;106;p24"/>
          <p:cNvSpPr>
            <a:spLocks noGrp="1"/>
          </p:cNvSpPr>
          <p:nvPr>
            <p:ph type="pic" idx="2"/>
          </p:nvPr>
        </p:nvSpPr>
        <p:spPr>
          <a:xfrm>
            <a:off x="3489177" y="2159957"/>
            <a:ext cx="2518900" cy="1728000"/>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7" name="Google Shape;107;p24"/>
          <p:cNvSpPr>
            <a:spLocks noGrp="1"/>
          </p:cNvSpPr>
          <p:nvPr>
            <p:ph type="pic" idx="3"/>
          </p:nvPr>
        </p:nvSpPr>
        <p:spPr>
          <a:xfrm>
            <a:off x="3489175" y="4076343"/>
            <a:ext cx="2520000" cy="1728000"/>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8" name="Google Shape;108;p24"/>
          <p:cNvSpPr>
            <a:spLocks noGrp="1"/>
          </p:cNvSpPr>
          <p:nvPr>
            <p:ph type="pic" idx="4"/>
          </p:nvPr>
        </p:nvSpPr>
        <p:spPr>
          <a:xfrm>
            <a:off x="6197546" y="2159956"/>
            <a:ext cx="2520000" cy="1728000"/>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9" name="Google Shape;109;p24"/>
          <p:cNvSpPr txBox="1">
            <a:spLocks noGrp="1"/>
          </p:cNvSpPr>
          <p:nvPr>
            <p:ph type="body" idx="1"/>
          </p:nvPr>
        </p:nvSpPr>
        <p:spPr>
          <a:xfrm>
            <a:off x="8887605" y="4076342"/>
            <a:ext cx="2483779" cy="1728000"/>
          </a:xfrm>
          <a:prstGeom prst="rect">
            <a:avLst/>
          </a:prstGeom>
          <a:noFill/>
          <a:ln>
            <a:noFill/>
          </a:ln>
        </p:spPr>
        <p:txBody>
          <a:bodyPr spcFirstLastPara="1" wrap="square" lIns="91425" tIns="90000" rIns="91425" bIns="45700" anchor="t" anchorCtr="0">
            <a:noAutofit/>
          </a:bodyPr>
          <a:lstStyle>
            <a:lvl1pPr marL="457200" marR="0" lvl="0" indent="-228600" algn="l" rtl="0">
              <a:lnSpc>
                <a:spcPct val="100000"/>
              </a:lnSpc>
              <a:spcBef>
                <a:spcPts val="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0" name="Google Shape;110;p24"/>
          <p:cNvSpPr txBox="1">
            <a:spLocks noGrp="1"/>
          </p:cNvSpPr>
          <p:nvPr>
            <p:ph type="body" idx="5"/>
          </p:nvPr>
        </p:nvSpPr>
        <p:spPr>
          <a:xfrm>
            <a:off x="957385" y="2159957"/>
            <a:ext cx="2334846" cy="1728000"/>
          </a:xfrm>
          <a:prstGeom prst="rect">
            <a:avLst/>
          </a:prstGeom>
          <a:noFill/>
          <a:ln>
            <a:noFill/>
          </a:ln>
        </p:spPr>
        <p:txBody>
          <a:bodyPr spcFirstLastPara="1" wrap="square" lIns="91425" tIns="90000" rIns="91425" bIns="45700" anchor="t" anchorCtr="0">
            <a:noAutofit/>
          </a:bodyPr>
          <a:lstStyle>
            <a:lvl1pPr marL="457200" marR="0" lvl="0" indent="-228600" algn="r" rtl="0">
              <a:lnSpc>
                <a:spcPct val="100000"/>
              </a:lnSpc>
              <a:spcBef>
                <a:spcPts val="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1" name="Google Shape;111;p24"/>
          <p:cNvSpPr>
            <a:spLocks noGrp="1"/>
          </p:cNvSpPr>
          <p:nvPr>
            <p:ph type="pic" idx="6"/>
          </p:nvPr>
        </p:nvSpPr>
        <p:spPr>
          <a:xfrm>
            <a:off x="6197548" y="4076342"/>
            <a:ext cx="2520000" cy="1728000"/>
          </a:xfrm>
          <a:prstGeom prst="rect">
            <a:avLst/>
          </a:prstGeom>
          <a:solidFill>
            <a:schemeClr val="lt2"/>
          </a:solid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R="0" lvl="2"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R="0" lvl="4"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R="0" lvl="5"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2" name="Google Shape;112;p24"/>
          <p:cNvSpPr txBox="1">
            <a:spLocks noGrp="1"/>
          </p:cNvSpPr>
          <p:nvPr>
            <p:ph type="body" idx="7"/>
          </p:nvPr>
        </p:nvSpPr>
        <p:spPr>
          <a:xfrm>
            <a:off x="957385" y="4076343"/>
            <a:ext cx="2334846" cy="1728000"/>
          </a:xfrm>
          <a:prstGeom prst="rect">
            <a:avLst/>
          </a:prstGeom>
          <a:noFill/>
          <a:ln>
            <a:noFill/>
          </a:ln>
        </p:spPr>
        <p:txBody>
          <a:bodyPr spcFirstLastPara="1" wrap="square" lIns="91425" tIns="90000" rIns="91425" bIns="45700" anchor="t" anchorCtr="0">
            <a:noAutofit/>
          </a:bodyPr>
          <a:lstStyle>
            <a:lvl1pPr marL="457200" marR="0" lvl="0" indent="-228600" algn="r" rtl="0">
              <a:lnSpc>
                <a:spcPct val="100000"/>
              </a:lnSpc>
              <a:spcBef>
                <a:spcPts val="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3" name="Google Shape;113;p24"/>
          <p:cNvSpPr txBox="1">
            <a:spLocks noGrp="1"/>
          </p:cNvSpPr>
          <p:nvPr>
            <p:ph type="body" idx="8"/>
          </p:nvPr>
        </p:nvSpPr>
        <p:spPr>
          <a:xfrm>
            <a:off x="8919308" y="2159956"/>
            <a:ext cx="2452077" cy="1728000"/>
          </a:xfrm>
          <a:prstGeom prst="rect">
            <a:avLst/>
          </a:prstGeom>
          <a:noFill/>
          <a:ln>
            <a:noFill/>
          </a:ln>
        </p:spPr>
        <p:txBody>
          <a:bodyPr spcFirstLastPara="1" wrap="square" lIns="91425" tIns="90000" rIns="91425" bIns="45700" anchor="t" anchorCtr="0">
            <a:noAutofit/>
          </a:bodyPr>
          <a:lstStyle>
            <a:lvl1pPr marL="457200" marR="0" lvl="0" indent="-228600" algn="l" rtl="0">
              <a:lnSpc>
                <a:spcPct val="100000"/>
              </a:lnSpc>
              <a:spcBef>
                <a:spcPts val="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4" name="Google Shape;114;p24"/>
          <p:cNvSpPr txBox="1">
            <a:spLocks noGrp="1"/>
          </p:cNvSpPr>
          <p:nvPr>
            <p:ph type="title"/>
          </p:nvPr>
        </p:nvSpPr>
        <p:spPr>
          <a:xfrm>
            <a:off x="970722" y="575220"/>
            <a:ext cx="10263893" cy="782357"/>
          </a:xfrm>
          <a:prstGeom prst="rect">
            <a:avLst/>
          </a:prstGeom>
          <a:noFill/>
          <a:ln>
            <a:noFill/>
          </a:ln>
        </p:spPr>
        <p:txBody>
          <a:bodyPr spcFirstLastPara="1" wrap="square" lIns="91425" tIns="45700" rIns="91425" bIns="0" anchor="b" anchorCtr="0">
            <a:noAutofit/>
          </a:bodyPr>
          <a:lstStyle>
            <a:lvl1pPr marR="0" lvl="0" algn="l" rtl="0">
              <a:lnSpc>
                <a:spcPct val="90000"/>
              </a:lnSpc>
              <a:spcBef>
                <a:spcPts val="0"/>
              </a:spcBef>
              <a:spcAft>
                <a:spcPts val="0"/>
              </a:spcAft>
              <a:buClr>
                <a:schemeClr val="dk2"/>
              </a:buClr>
              <a:buSzPts val="3800"/>
              <a:buFont typeface="Arial"/>
              <a:buNone/>
              <a:defRPr sz="3800" b="0"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cxnSp>
        <p:nvCxnSpPr>
          <p:cNvPr id="115" name="Google Shape;115;p24"/>
          <p:cNvCxnSpPr/>
          <p:nvPr/>
        </p:nvCxnSpPr>
        <p:spPr>
          <a:xfrm flipH="1">
            <a:off x="838201" y="0"/>
            <a:ext cx="1" cy="1365250"/>
          </a:xfrm>
          <a:prstGeom prst="straightConnector1">
            <a:avLst/>
          </a:prstGeom>
          <a:noFill/>
          <a:ln w="28575" cap="flat" cmpd="sng">
            <a:solidFill>
              <a:schemeClr val="accent5"/>
            </a:solidFill>
            <a:prstDash val="solid"/>
            <a:miter lim="800000"/>
            <a:headEnd type="none" w="sm" len="sm"/>
            <a:tailEnd type="none" w="sm" len="sm"/>
          </a:ln>
        </p:spPr>
      </p:cxn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6"/>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Last slide (option 2)">
  <p:cSld name="Last slide (option 2)">
    <p:spTree>
      <p:nvGrpSpPr>
        <p:cNvPr id="1" name="Shape 117"/>
        <p:cNvGrpSpPr/>
        <p:nvPr/>
      </p:nvGrpSpPr>
      <p:grpSpPr>
        <a:xfrm>
          <a:off x="0" y="0"/>
          <a:ext cx="0" cy="0"/>
          <a:chOff x="0" y="0"/>
          <a:chExt cx="0" cy="0"/>
        </a:xfrm>
      </p:grpSpPr>
      <p:sp>
        <p:nvSpPr>
          <p:cNvPr id="118" name="Google Shape;118;p26"/>
          <p:cNvSpPr/>
          <p:nvPr/>
        </p:nvSpPr>
        <p:spPr>
          <a:xfrm>
            <a:off x="0" y="0"/>
            <a:ext cx="12192000" cy="3432175"/>
          </a:xfrm>
          <a:prstGeom prst="rect">
            <a:avLst/>
          </a:prstGeom>
          <a:solidFill>
            <a:srgbClr val="FFC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119" name="Google Shape;119;p26"/>
          <p:cNvCxnSpPr/>
          <p:nvPr/>
        </p:nvCxnSpPr>
        <p:spPr>
          <a:xfrm>
            <a:off x="838200" y="0"/>
            <a:ext cx="0" cy="2362711"/>
          </a:xfrm>
          <a:prstGeom prst="straightConnector1">
            <a:avLst/>
          </a:prstGeom>
          <a:noFill/>
          <a:ln w="28575" cap="flat" cmpd="sng">
            <a:solidFill>
              <a:srgbClr val="2174B0"/>
            </a:solidFill>
            <a:prstDash val="solid"/>
            <a:miter lim="800000"/>
            <a:headEnd type="none" w="sm" len="sm"/>
            <a:tailEnd type="none" w="sm" len="sm"/>
          </a:ln>
        </p:spPr>
      </p:cxnSp>
      <p:sp>
        <p:nvSpPr>
          <p:cNvPr id="120" name="Google Shape;120;p26"/>
          <p:cNvSpPr txBox="1">
            <a:spLocks noGrp="1"/>
          </p:cNvSpPr>
          <p:nvPr>
            <p:ph type="ctrTitle"/>
          </p:nvPr>
        </p:nvSpPr>
        <p:spPr>
          <a:xfrm>
            <a:off x="1077013" y="1122363"/>
            <a:ext cx="10020968" cy="1240348"/>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rgbClr val="2174B0"/>
              </a:buClr>
              <a:buSzPts val="6000"/>
              <a:buFont typeface="Arial"/>
              <a:buNone/>
              <a:defRPr sz="6000" b="0" i="0" u="none" strike="noStrike" cap="none">
                <a:solidFill>
                  <a:srgbClr val="2174B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21" name="Google Shape;121;p26"/>
          <p:cNvSpPr txBox="1">
            <a:spLocks noGrp="1"/>
          </p:cNvSpPr>
          <p:nvPr>
            <p:ph type="subTitle" idx="1"/>
          </p:nvPr>
        </p:nvSpPr>
        <p:spPr>
          <a:xfrm>
            <a:off x="1084385" y="3855676"/>
            <a:ext cx="10003692" cy="192529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1400"/>
              <a:buFont typeface="Arial"/>
              <a:buNone/>
              <a:defRPr sz="1400" b="0" i="0" u="none" strike="noStrike" cap="none">
                <a:solidFill>
                  <a:srgbClr val="7F7F7F"/>
                </a:solidFill>
                <a:latin typeface="Arial"/>
                <a:ea typeface="Arial"/>
                <a:cs typeface="Arial"/>
                <a:sym typeface="Arial"/>
              </a:defRPr>
            </a:lvl1pPr>
            <a:lvl2pPr marR="0" lvl="1" algn="ctr" rtl="0">
              <a:lnSpc>
                <a:spcPct val="100000"/>
              </a:lnSpc>
              <a:spcBef>
                <a:spcPts val="180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2pPr>
            <a:lvl3pPr marR="0" lvl="2" algn="ctr" rtl="0">
              <a:lnSpc>
                <a:spcPct val="100000"/>
              </a:lnSpc>
              <a:spcBef>
                <a:spcPts val="1800"/>
              </a:spcBef>
              <a:spcAft>
                <a:spcPts val="0"/>
              </a:spcAft>
              <a:buClr>
                <a:srgbClr val="2B91C5"/>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4pPr>
            <a:lvl5pPr marR="0" lvl="4"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5pPr>
            <a:lvl6pPr marR="0" lvl="5" algn="ctr" rtl="0">
              <a:lnSpc>
                <a:spcPct val="90000"/>
              </a:lnSpc>
              <a:spcBef>
                <a:spcPts val="18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2"/>
        <p:cNvGrpSpPr/>
        <p:nvPr/>
      </p:nvGrpSpPr>
      <p:grpSpPr>
        <a:xfrm>
          <a:off x="0" y="0"/>
          <a:ext cx="0" cy="0"/>
          <a:chOff x="0" y="0"/>
          <a:chExt cx="0" cy="0"/>
        </a:xfrm>
      </p:grpSpPr>
      <p:sp>
        <p:nvSpPr>
          <p:cNvPr id="23" name="Google Shape;23;p10"/>
          <p:cNvSpPr txBox="1">
            <a:spLocks noGrp="1"/>
          </p:cNvSpPr>
          <p:nvPr>
            <p:ph type="body" idx="1"/>
          </p:nvPr>
        </p:nvSpPr>
        <p:spPr>
          <a:xfrm>
            <a:off x="967154" y="1825624"/>
            <a:ext cx="10267462" cy="4170363"/>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chemeClr val="accent5"/>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accent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accent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dirty="0"/>
          </a:p>
        </p:txBody>
      </p:sp>
      <p:cxnSp>
        <p:nvCxnSpPr>
          <p:cNvPr id="24" name="Google Shape;24;p10"/>
          <p:cNvCxnSpPr/>
          <p:nvPr/>
        </p:nvCxnSpPr>
        <p:spPr>
          <a:xfrm flipH="1">
            <a:off x="838201" y="0"/>
            <a:ext cx="1" cy="1365250"/>
          </a:xfrm>
          <a:prstGeom prst="straightConnector1">
            <a:avLst/>
          </a:prstGeom>
          <a:noFill/>
          <a:ln w="28575" cap="flat" cmpd="sng">
            <a:solidFill>
              <a:schemeClr val="accent5"/>
            </a:solidFill>
            <a:prstDash val="solid"/>
            <a:miter lim="800000"/>
            <a:headEnd type="none" w="sm" len="sm"/>
            <a:tailEnd type="none" w="sm" len="sm"/>
          </a:ln>
        </p:spPr>
      </p:cxnSp>
      <p:sp>
        <p:nvSpPr>
          <p:cNvPr id="25" name="Google Shape;25;p10"/>
          <p:cNvSpPr txBox="1">
            <a:spLocks noGrp="1"/>
          </p:cNvSpPr>
          <p:nvPr>
            <p:ph type="title"/>
          </p:nvPr>
        </p:nvSpPr>
        <p:spPr>
          <a:xfrm>
            <a:off x="970722" y="575220"/>
            <a:ext cx="10263893" cy="782357"/>
          </a:xfrm>
          <a:prstGeom prst="rect">
            <a:avLst/>
          </a:prstGeom>
          <a:noFill/>
          <a:ln>
            <a:noFill/>
          </a:ln>
        </p:spPr>
        <p:txBody>
          <a:bodyPr spcFirstLastPara="1" wrap="square" lIns="91425" tIns="45700" rIns="91425" bIns="0" anchor="b" anchorCtr="0">
            <a:noAutofit/>
          </a:bodyPr>
          <a:lstStyle>
            <a:lvl1pPr marR="0" lvl="0" algn="l" rtl="0">
              <a:lnSpc>
                <a:spcPct val="90000"/>
              </a:lnSpc>
              <a:spcBef>
                <a:spcPts val="0"/>
              </a:spcBef>
              <a:spcAft>
                <a:spcPts val="0"/>
              </a:spcAft>
              <a:buClr>
                <a:schemeClr val="dk2"/>
              </a:buClr>
              <a:buSzPts val="3800"/>
              <a:buFont typeface="Arial"/>
              <a:buNone/>
              <a:defRPr sz="3800" b="0"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26"/>
        <p:cNvGrpSpPr/>
        <p:nvPr/>
      </p:nvGrpSpPr>
      <p:grpSpPr>
        <a:xfrm>
          <a:off x="0" y="0"/>
          <a:ext cx="0" cy="0"/>
          <a:chOff x="0" y="0"/>
          <a:chExt cx="0" cy="0"/>
        </a:xfrm>
      </p:grpSpPr>
      <p:sp>
        <p:nvSpPr>
          <p:cNvPr id="27" name="Google Shape;27;p9"/>
          <p:cNvSpPr txBox="1">
            <a:spLocks noGrp="1"/>
          </p:cNvSpPr>
          <p:nvPr>
            <p:ph type="sldNum" idx="12"/>
          </p:nvPr>
        </p:nvSpPr>
        <p:spPr>
          <a:xfrm>
            <a:off x="838200" y="6254290"/>
            <a:ext cx="2844800"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it-IT"/>
              <a:t>‹#›</a:t>
            </a:fld>
            <a:endParaRPr/>
          </a:p>
        </p:txBody>
      </p:sp>
      <p:cxnSp>
        <p:nvCxnSpPr>
          <p:cNvPr id="28" name="Google Shape;28;p9"/>
          <p:cNvCxnSpPr/>
          <p:nvPr/>
        </p:nvCxnSpPr>
        <p:spPr>
          <a:xfrm flipH="1">
            <a:off x="838199" y="0"/>
            <a:ext cx="1" cy="1276357"/>
          </a:xfrm>
          <a:prstGeom prst="straightConnector1">
            <a:avLst/>
          </a:prstGeom>
          <a:noFill/>
          <a:ln w="28575" cap="flat" cmpd="sng">
            <a:solidFill>
              <a:schemeClr val="accent5"/>
            </a:solidFill>
            <a:prstDash val="solid"/>
            <a:miter lim="800000"/>
            <a:headEnd type="none" w="sm" len="sm"/>
            <a:tailEnd type="none" w="sm" len="sm"/>
          </a:ln>
        </p:spPr>
      </p:cxnSp>
      <p:sp>
        <p:nvSpPr>
          <p:cNvPr id="29" name="Google Shape;29;p9"/>
          <p:cNvSpPr txBox="1">
            <a:spLocks noGrp="1"/>
          </p:cNvSpPr>
          <p:nvPr>
            <p:ph type="title"/>
          </p:nvPr>
        </p:nvSpPr>
        <p:spPr>
          <a:xfrm>
            <a:off x="970722" y="482860"/>
            <a:ext cx="10515600" cy="782357"/>
          </a:xfrm>
          <a:prstGeom prst="rect">
            <a:avLst/>
          </a:prstGeom>
          <a:noFill/>
          <a:ln>
            <a:noFill/>
          </a:ln>
        </p:spPr>
        <p:txBody>
          <a:bodyPr spcFirstLastPara="1" wrap="square" lIns="91425" tIns="45700" rIns="91425" bIns="0" anchor="b" anchorCtr="0">
            <a:noAutofit/>
          </a:bodyPr>
          <a:lstStyle>
            <a:lvl1pPr marR="0" lvl="0" algn="l" rtl="0">
              <a:lnSpc>
                <a:spcPct val="90000"/>
              </a:lnSpc>
              <a:spcBef>
                <a:spcPts val="0"/>
              </a:spcBef>
              <a:spcAft>
                <a:spcPts val="0"/>
              </a:spcAft>
              <a:buClr>
                <a:schemeClr val="dk2"/>
              </a:buClr>
              <a:buSzPts val="4000"/>
              <a:buFont typeface="Arial"/>
              <a:buNone/>
              <a:defRPr sz="4000" b="0"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Last slide (option 1)">
  <p:cSld name="Last slide (option 1)">
    <p:spTree>
      <p:nvGrpSpPr>
        <p:cNvPr id="1" name="Shape 30"/>
        <p:cNvGrpSpPr/>
        <p:nvPr/>
      </p:nvGrpSpPr>
      <p:grpSpPr>
        <a:xfrm>
          <a:off x="0" y="0"/>
          <a:ext cx="0" cy="0"/>
          <a:chOff x="0" y="0"/>
          <a:chExt cx="0" cy="0"/>
        </a:xfrm>
      </p:grpSpPr>
      <p:sp>
        <p:nvSpPr>
          <p:cNvPr id="31" name="Google Shape;31;p11"/>
          <p:cNvSpPr/>
          <p:nvPr/>
        </p:nvSpPr>
        <p:spPr>
          <a:xfrm>
            <a:off x="0" y="1"/>
            <a:ext cx="12192000" cy="3430587"/>
          </a:xfrm>
          <a:prstGeom prst="rect">
            <a:avLst/>
          </a:prstGeom>
          <a:gradFill>
            <a:gsLst>
              <a:gs pos="0">
                <a:srgbClr val="0D6CB4"/>
              </a:gs>
              <a:gs pos="47000">
                <a:srgbClr val="0D6CB4"/>
              </a:gs>
              <a:gs pos="77000">
                <a:srgbClr val="227DC1"/>
              </a:gs>
              <a:gs pos="100000">
                <a:schemeClr val="accent2"/>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accent4"/>
              </a:solidFill>
              <a:latin typeface="Arial"/>
              <a:ea typeface="Arial"/>
              <a:cs typeface="Arial"/>
              <a:sym typeface="Arial"/>
            </a:endParaRPr>
          </a:p>
        </p:txBody>
      </p:sp>
      <p:sp>
        <p:nvSpPr>
          <p:cNvPr id="32" name="Google Shape;32;p11"/>
          <p:cNvSpPr txBox="1">
            <a:spLocks noGrp="1"/>
          </p:cNvSpPr>
          <p:nvPr>
            <p:ph type="ctrTitle"/>
          </p:nvPr>
        </p:nvSpPr>
        <p:spPr>
          <a:xfrm>
            <a:off x="1077013" y="1122363"/>
            <a:ext cx="10020968" cy="1240348"/>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accent5"/>
              </a:buClr>
              <a:buSzPts val="6000"/>
              <a:buFont typeface="Arial"/>
              <a:buNone/>
              <a:defRPr sz="6000" b="0" i="0" u="none" strike="noStrike" cap="none">
                <a:solidFill>
                  <a:schemeClr val="accent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cxnSp>
        <p:nvCxnSpPr>
          <p:cNvPr id="33" name="Google Shape;33;p11"/>
          <p:cNvCxnSpPr/>
          <p:nvPr/>
        </p:nvCxnSpPr>
        <p:spPr>
          <a:xfrm>
            <a:off x="838200" y="0"/>
            <a:ext cx="0" cy="2362711"/>
          </a:xfrm>
          <a:prstGeom prst="straightConnector1">
            <a:avLst/>
          </a:prstGeom>
          <a:noFill/>
          <a:ln w="28575" cap="flat" cmpd="sng">
            <a:solidFill>
              <a:srgbClr val="F8CC29"/>
            </a:solidFill>
            <a:prstDash val="solid"/>
            <a:miter lim="800000"/>
            <a:headEnd type="none" w="sm" len="sm"/>
            <a:tailEnd type="none" w="sm" len="sm"/>
          </a:ln>
        </p:spPr>
      </p:cxnSp>
      <p:sp>
        <p:nvSpPr>
          <p:cNvPr id="34" name="Google Shape;34;p11"/>
          <p:cNvSpPr txBox="1">
            <a:spLocks noGrp="1"/>
          </p:cNvSpPr>
          <p:nvPr>
            <p:ph type="subTitle" idx="1"/>
          </p:nvPr>
        </p:nvSpPr>
        <p:spPr>
          <a:xfrm>
            <a:off x="1084385" y="3855676"/>
            <a:ext cx="10003692" cy="192529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1400"/>
              <a:buFont typeface="Arial"/>
              <a:buNone/>
              <a:defRPr sz="1400" b="0" i="0" u="none" strike="noStrike" cap="none">
                <a:solidFill>
                  <a:srgbClr val="7F7F7F"/>
                </a:solidFill>
                <a:latin typeface="Arial"/>
                <a:ea typeface="Arial"/>
                <a:cs typeface="Arial"/>
                <a:sym typeface="Arial"/>
              </a:defRPr>
            </a:lvl1pPr>
            <a:lvl2pPr marR="0" lvl="1" algn="ctr" rtl="0">
              <a:lnSpc>
                <a:spcPct val="100000"/>
              </a:lnSpc>
              <a:spcBef>
                <a:spcPts val="180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2pPr>
            <a:lvl3pPr marR="0" lvl="2" algn="ctr" rtl="0">
              <a:lnSpc>
                <a:spcPct val="100000"/>
              </a:lnSpc>
              <a:spcBef>
                <a:spcPts val="1800"/>
              </a:spcBef>
              <a:spcAft>
                <a:spcPts val="0"/>
              </a:spcAft>
              <a:buClr>
                <a:srgbClr val="2B91C5"/>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4pPr>
            <a:lvl5pPr marR="0" lvl="4"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5pPr>
            <a:lvl6pPr marR="0" lvl="5" algn="ctr" rtl="0">
              <a:lnSpc>
                <a:spcPct val="90000"/>
              </a:lnSpc>
              <a:spcBef>
                <a:spcPts val="18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ver">
  <p:cSld name="Cover">
    <p:spTree>
      <p:nvGrpSpPr>
        <p:cNvPr id="1" name="Shape 35"/>
        <p:cNvGrpSpPr/>
        <p:nvPr/>
      </p:nvGrpSpPr>
      <p:grpSpPr>
        <a:xfrm>
          <a:off x="0" y="0"/>
          <a:ext cx="0" cy="0"/>
          <a:chOff x="0" y="0"/>
          <a:chExt cx="0" cy="0"/>
        </a:xfrm>
      </p:grpSpPr>
      <p:sp>
        <p:nvSpPr>
          <p:cNvPr id="36" name="Google Shape;36;p12"/>
          <p:cNvSpPr/>
          <p:nvPr/>
        </p:nvSpPr>
        <p:spPr>
          <a:xfrm>
            <a:off x="0" y="1073101"/>
            <a:ext cx="12192000" cy="5784900"/>
          </a:xfrm>
          <a:prstGeom prst="rect">
            <a:avLst/>
          </a:prstGeom>
          <a:gradFill>
            <a:gsLst>
              <a:gs pos="0">
                <a:srgbClr val="0D6CB4"/>
              </a:gs>
              <a:gs pos="47000">
                <a:srgbClr val="0D6CB4"/>
              </a:gs>
              <a:gs pos="77000">
                <a:srgbClr val="227DC1"/>
              </a:gs>
              <a:gs pos="100000">
                <a:schemeClr val="accent2"/>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accent4"/>
              </a:solidFill>
              <a:latin typeface="Arial"/>
              <a:ea typeface="Arial"/>
              <a:cs typeface="Arial"/>
              <a:sym typeface="Arial"/>
            </a:endParaRPr>
          </a:p>
        </p:txBody>
      </p:sp>
      <p:sp>
        <p:nvSpPr>
          <p:cNvPr id="37" name="Google Shape;37;p12"/>
          <p:cNvSpPr txBox="1">
            <a:spLocks noGrp="1"/>
          </p:cNvSpPr>
          <p:nvPr>
            <p:ph type="ctrTitle"/>
          </p:nvPr>
        </p:nvSpPr>
        <p:spPr>
          <a:xfrm>
            <a:off x="1071349" y="1992572"/>
            <a:ext cx="10290265" cy="214952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lt1"/>
              </a:buClr>
              <a:buSzPts val="6000"/>
              <a:buFont typeface="Arial"/>
              <a:buNone/>
              <a:defRPr sz="60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cxnSp>
        <p:nvCxnSpPr>
          <p:cNvPr id="38" name="Google Shape;38;p12"/>
          <p:cNvCxnSpPr/>
          <p:nvPr/>
        </p:nvCxnSpPr>
        <p:spPr>
          <a:xfrm>
            <a:off x="838200" y="1978925"/>
            <a:ext cx="0" cy="4879075"/>
          </a:xfrm>
          <a:prstGeom prst="straightConnector1">
            <a:avLst/>
          </a:prstGeom>
          <a:noFill/>
          <a:ln w="28575" cap="flat" cmpd="sng">
            <a:solidFill>
              <a:schemeClr val="accent5"/>
            </a:solidFill>
            <a:prstDash val="solid"/>
            <a:miter lim="800000"/>
            <a:headEnd type="none" w="sm" len="sm"/>
            <a:tailEnd type="none" w="sm" len="sm"/>
          </a:ln>
        </p:spPr>
      </p:cxnSp>
      <p:sp>
        <p:nvSpPr>
          <p:cNvPr id="39" name="Google Shape;39;p12"/>
          <p:cNvSpPr txBox="1">
            <a:spLocks noGrp="1"/>
          </p:cNvSpPr>
          <p:nvPr>
            <p:ph type="subTitle" idx="1"/>
          </p:nvPr>
        </p:nvSpPr>
        <p:spPr>
          <a:xfrm>
            <a:off x="1071350" y="4418049"/>
            <a:ext cx="10290265" cy="89775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800"/>
              <a:buFont typeface="Arial"/>
              <a:buNone/>
              <a:defRPr sz="2800" b="0" i="0" u="none" strike="noStrike" cap="none">
                <a:solidFill>
                  <a:schemeClr val="accent5"/>
                </a:solidFill>
                <a:latin typeface="Arial"/>
                <a:ea typeface="Arial"/>
                <a:cs typeface="Arial"/>
                <a:sym typeface="Arial"/>
              </a:defRPr>
            </a:lvl1pPr>
            <a:lvl2pPr marR="0" lvl="1" algn="ctr" rtl="0">
              <a:lnSpc>
                <a:spcPct val="100000"/>
              </a:lnSpc>
              <a:spcBef>
                <a:spcPts val="180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2pPr>
            <a:lvl3pPr marR="0" lvl="2" algn="ctr" rtl="0">
              <a:lnSpc>
                <a:spcPct val="100000"/>
              </a:lnSpc>
              <a:spcBef>
                <a:spcPts val="1800"/>
              </a:spcBef>
              <a:spcAft>
                <a:spcPts val="0"/>
              </a:spcAft>
              <a:buClr>
                <a:srgbClr val="2B91C5"/>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4pPr>
            <a:lvl5pPr marR="0" lvl="4"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5pPr>
            <a:lvl6pPr marR="0" lvl="5" algn="ctr" rtl="0">
              <a:lnSpc>
                <a:spcPct val="90000"/>
              </a:lnSpc>
              <a:spcBef>
                <a:spcPts val="18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40" name="Google Shape;40;p12"/>
          <p:cNvSpPr txBox="1">
            <a:spLocks noGrp="1"/>
          </p:cNvSpPr>
          <p:nvPr>
            <p:ph type="body" idx="2"/>
          </p:nvPr>
        </p:nvSpPr>
        <p:spPr>
          <a:xfrm>
            <a:off x="6094413" y="5391726"/>
            <a:ext cx="5267202" cy="877455"/>
          </a:xfrm>
          <a:prstGeom prst="rect">
            <a:avLst/>
          </a:prstGeom>
          <a:noFill/>
          <a:ln>
            <a:noFill/>
          </a:ln>
        </p:spPr>
        <p:txBody>
          <a:bodyPr spcFirstLastPara="1" wrap="square" lIns="91425" tIns="45700" rIns="91425" bIns="45700" anchor="t" anchorCtr="0">
            <a:noAutofit/>
          </a:bodyPr>
          <a:lstStyle>
            <a:lvl1pPr marL="457200" marR="0" lvl="0" indent="-228600" algn="r" rtl="0">
              <a:lnSpc>
                <a:spcPct val="100000"/>
              </a:lnSpc>
              <a:spcBef>
                <a:spcPts val="0"/>
              </a:spcBef>
              <a:spcAft>
                <a:spcPts val="0"/>
              </a:spcAft>
              <a:buClr>
                <a:srgbClr val="2B91C5"/>
              </a:buClr>
              <a:buSzPts val="2200"/>
              <a:buFont typeface="Arial"/>
              <a:buNone/>
              <a:defRPr sz="2200" b="0" i="1" u="none" strike="noStrike" cap="none">
                <a:solidFill>
                  <a:schemeClr val="lt1"/>
                </a:solidFill>
                <a:latin typeface="Arial"/>
                <a:ea typeface="Arial"/>
                <a:cs typeface="Arial"/>
                <a:sym typeface="Arial"/>
              </a:defRPr>
            </a:lvl1pPr>
            <a:lvl2pPr marL="914400" marR="0" lvl="1" indent="-355600" algn="l" rtl="0">
              <a:lnSpc>
                <a:spcPct val="100000"/>
              </a:lnSpc>
              <a:spcBef>
                <a:spcPts val="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41" name="Google Shape;41;p12" descr="Footer.jpg"/>
          <p:cNvPicPr preferRelativeResize="0"/>
          <p:nvPr/>
        </p:nvPicPr>
        <p:blipFill rotWithShape="1">
          <a:blip r:embed="rId2">
            <a:alphaModFix/>
          </a:blip>
          <a:srcRect/>
          <a:stretch/>
        </p:blipFill>
        <p:spPr>
          <a:xfrm>
            <a:off x="5747221" y="6390001"/>
            <a:ext cx="697559" cy="467999"/>
          </a:xfrm>
          <a:prstGeom prst="rect">
            <a:avLst/>
          </a:prstGeom>
          <a:noFill/>
          <a:ln>
            <a:noFill/>
          </a:ln>
        </p:spPr>
      </p:pic>
      <p:pic>
        <p:nvPicPr>
          <p:cNvPr id="42" name="Google Shape;42;p12" descr="EC-JRC-logo_vertical_EN_pos_transparent-background.png"/>
          <p:cNvPicPr preferRelativeResize="0"/>
          <p:nvPr/>
        </p:nvPicPr>
        <p:blipFill rotWithShape="1">
          <a:blip r:embed="rId3">
            <a:alphaModFix/>
          </a:blip>
          <a:srcRect l="3733" t="5039" r="4158" b="4379"/>
          <a:stretch/>
        </p:blipFill>
        <p:spPr>
          <a:xfrm>
            <a:off x="5373779" y="264907"/>
            <a:ext cx="1674947" cy="115200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hapter cover (option 1)" type="title">
  <p:cSld name="TITLE">
    <p:spTree>
      <p:nvGrpSpPr>
        <p:cNvPr id="1" name="Shape 43"/>
        <p:cNvGrpSpPr/>
        <p:nvPr/>
      </p:nvGrpSpPr>
      <p:grpSpPr>
        <a:xfrm>
          <a:off x="0" y="0"/>
          <a:ext cx="0" cy="0"/>
          <a:chOff x="0" y="0"/>
          <a:chExt cx="0" cy="0"/>
        </a:xfrm>
      </p:grpSpPr>
      <p:sp>
        <p:nvSpPr>
          <p:cNvPr id="44" name="Google Shape;44;p13"/>
          <p:cNvSpPr/>
          <p:nvPr/>
        </p:nvSpPr>
        <p:spPr>
          <a:xfrm>
            <a:off x="0" y="1"/>
            <a:ext cx="12192000" cy="6858000"/>
          </a:xfrm>
          <a:prstGeom prst="rect">
            <a:avLst/>
          </a:prstGeom>
          <a:gradFill>
            <a:gsLst>
              <a:gs pos="0">
                <a:srgbClr val="0D6CB4"/>
              </a:gs>
              <a:gs pos="47000">
                <a:srgbClr val="0D6CB4"/>
              </a:gs>
              <a:gs pos="77000">
                <a:srgbClr val="227DC1"/>
              </a:gs>
              <a:gs pos="100000">
                <a:schemeClr val="accent2"/>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accent4"/>
              </a:solidFill>
              <a:latin typeface="Arial"/>
              <a:ea typeface="Arial"/>
              <a:cs typeface="Arial"/>
              <a:sym typeface="Arial"/>
            </a:endParaRPr>
          </a:p>
        </p:txBody>
      </p:sp>
      <p:sp>
        <p:nvSpPr>
          <p:cNvPr id="45" name="Google Shape;45;p13"/>
          <p:cNvSpPr txBox="1">
            <a:spLocks noGrp="1"/>
          </p:cNvSpPr>
          <p:nvPr>
            <p:ph type="ctrTitle"/>
          </p:nvPr>
        </p:nvSpPr>
        <p:spPr>
          <a:xfrm>
            <a:off x="1070189" y="1122363"/>
            <a:ext cx="10281657" cy="238760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rgbClr val="FFD129"/>
              </a:buClr>
              <a:buSzPts val="6000"/>
              <a:buFont typeface="Arial"/>
              <a:buNone/>
              <a:defRPr sz="6000" b="0" i="0" u="none" strike="noStrike" cap="none">
                <a:solidFill>
                  <a:srgbClr val="FFD129"/>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6" name="Google Shape;46;p13"/>
          <p:cNvSpPr txBox="1">
            <a:spLocks noGrp="1"/>
          </p:cNvSpPr>
          <p:nvPr>
            <p:ph type="subTitle" idx="1"/>
          </p:nvPr>
        </p:nvSpPr>
        <p:spPr>
          <a:xfrm>
            <a:off x="1070189" y="3602038"/>
            <a:ext cx="10281657" cy="1655762"/>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lt1"/>
                </a:solidFill>
                <a:latin typeface="Arial"/>
                <a:ea typeface="Arial"/>
                <a:cs typeface="Arial"/>
                <a:sym typeface="Arial"/>
              </a:defRPr>
            </a:lvl1pPr>
            <a:lvl2pPr marR="0" lvl="1" algn="ctr" rtl="0">
              <a:lnSpc>
                <a:spcPct val="100000"/>
              </a:lnSpc>
              <a:spcBef>
                <a:spcPts val="180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2pPr>
            <a:lvl3pPr marR="0" lvl="2" algn="ctr" rtl="0">
              <a:lnSpc>
                <a:spcPct val="100000"/>
              </a:lnSpc>
              <a:spcBef>
                <a:spcPts val="1800"/>
              </a:spcBef>
              <a:spcAft>
                <a:spcPts val="0"/>
              </a:spcAft>
              <a:buClr>
                <a:srgbClr val="2B91C5"/>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4pPr>
            <a:lvl5pPr marR="0" lvl="4"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5pPr>
            <a:lvl6pPr marR="0" lvl="5" algn="ctr" rtl="0">
              <a:lnSpc>
                <a:spcPct val="90000"/>
              </a:lnSpc>
              <a:spcBef>
                <a:spcPts val="18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cxnSp>
        <p:nvCxnSpPr>
          <p:cNvPr id="47" name="Google Shape;47;p13"/>
          <p:cNvCxnSpPr/>
          <p:nvPr/>
        </p:nvCxnSpPr>
        <p:spPr>
          <a:xfrm>
            <a:off x="838200" y="0"/>
            <a:ext cx="0" cy="3478213"/>
          </a:xfrm>
          <a:prstGeom prst="straightConnector1">
            <a:avLst/>
          </a:prstGeom>
          <a:noFill/>
          <a:ln w="28575" cap="flat" cmpd="sng">
            <a:solidFill>
              <a:srgbClr val="FFD129"/>
            </a:solidFill>
            <a:prstDash val="solid"/>
            <a:miter lim="800000"/>
            <a:headEnd type="none" w="sm" len="sm"/>
            <a:tailEnd type="none" w="sm" len="sm"/>
          </a:ln>
        </p:spPr>
      </p:cxnSp>
      <p:pic>
        <p:nvPicPr>
          <p:cNvPr id="48" name="Google Shape;48;p13"/>
          <p:cNvPicPr preferRelativeResize="0"/>
          <p:nvPr/>
        </p:nvPicPr>
        <p:blipFill rotWithShape="1">
          <a:blip r:embed="rId2">
            <a:alphaModFix/>
          </a:blip>
          <a:srcRect/>
          <a:stretch/>
        </p:blipFill>
        <p:spPr>
          <a:xfrm>
            <a:off x="9945929" y="6193922"/>
            <a:ext cx="1718512" cy="451153"/>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hapter cover (option 2)">
  <p:cSld name="Chapter cover (option 2)">
    <p:spTree>
      <p:nvGrpSpPr>
        <p:cNvPr id="1" name="Shape 49"/>
        <p:cNvGrpSpPr/>
        <p:nvPr/>
      </p:nvGrpSpPr>
      <p:grpSpPr>
        <a:xfrm>
          <a:off x="0" y="0"/>
          <a:ext cx="0" cy="0"/>
          <a:chOff x="0" y="0"/>
          <a:chExt cx="0" cy="0"/>
        </a:xfrm>
      </p:grpSpPr>
      <p:sp>
        <p:nvSpPr>
          <p:cNvPr id="50" name="Google Shape;50;p14"/>
          <p:cNvSpPr/>
          <p:nvPr/>
        </p:nvSpPr>
        <p:spPr>
          <a:xfrm>
            <a:off x="0" y="0"/>
            <a:ext cx="12192000" cy="6858000"/>
          </a:xfrm>
          <a:prstGeom prst="rect">
            <a:avLst/>
          </a:prstGeom>
          <a:solidFill>
            <a:srgbClr val="FFC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1" name="Google Shape;51;p14"/>
          <p:cNvSpPr txBox="1">
            <a:spLocks noGrp="1"/>
          </p:cNvSpPr>
          <p:nvPr>
            <p:ph type="ctrTitle"/>
          </p:nvPr>
        </p:nvSpPr>
        <p:spPr>
          <a:xfrm>
            <a:off x="1077013" y="1122363"/>
            <a:ext cx="10284602" cy="238760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rgbClr val="2174B0"/>
              </a:buClr>
              <a:buSzPts val="6000"/>
              <a:buFont typeface="Arial"/>
              <a:buNone/>
              <a:defRPr sz="6000" b="0" i="0" u="none" strike="noStrike" cap="none">
                <a:solidFill>
                  <a:srgbClr val="2174B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2" name="Google Shape;52;p14"/>
          <p:cNvSpPr txBox="1">
            <a:spLocks noGrp="1"/>
          </p:cNvSpPr>
          <p:nvPr>
            <p:ph type="subTitle" idx="1"/>
          </p:nvPr>
        </p:nvSpPr>
        <p:spPr>
          <a:xfrm>
            <a:off x="1070189" y="3602038"/>
            <a:ext cx="10284602" cy="1655762"/>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2B91C5"/>
              </a:buClr>
              <a:buSzPts val="2400"/>
              <a:buFont typeface="Arial"/>
              <a:buNone/>
              <a:defRPr sz="2400" b="0" i="0" u="none" strike="noStrike" cap="none">
                <a:solidFill>
                  <a:schemeClr val="dk1"/>
                </a:solidFill>
                <a:latin typeface="Arial"/>
                <a:ea typeface="Arial"/>
                <a:cs typeface="Arial"/>
                <a:sym typeface="Arial"/>
              </a:defRPr>
            </a:lvl1pPr>
            <a:lvl2pPr marR="0" lvl="1" algn="ctr" rtl="0">
              <a:lnSpc>
                <a:spcPct val="100000"/>
              </a:lnSpc>
              <a:spcBef>
                <a:spcPts val="1800"/>
              </a:spcBef>
              <a:spcAft>
                <a:spcPts val="0"/>
              </a:spcAft>
              <a:buClr>
                <a:srgbClr val="2B91C5"/>
              </a:buClr>
              <a:buSzPts val="2000"/>
              <a:buFont typeface="Arial"/>
              <a:buNone/>
              <a:defRPr sz="2000" b="0" i="0" u="none" strike="noStrike" cap="none">
                <a:solidFill>
                  <a:schemeClr val="dk1"/>
                </a:solidFill>
                <a:latin typeface="Arial"/>
                <a:ea typeface="Arial"/>
                <a:cs typeface="Arial"/>
                <a:sym typeface="Arial"/>
              </a:defRPr>
            </a:lvl2pPr>
            <a:lvl3pPr marR="0" lvl="2" algn="ctr" rtl="0">
              <a:lnSpc>
                <a:spcPct val="100000"/>
              </a:lnSpc>
              <a:spcBef>
                <a:spcPts val="1800"/>
              </a:spcBef>
              <a:spcAft>
                <a:spcPts val="0"/>
              </a:spcAft>
              <a:buClr>
                <a:srgbClr val="2B91C5"/>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4pPr>
            <a:lvl5pPr marR="0" lvl="4" algn="ctr" rtl="0">
              <a:lnSpc>
                <a:spcPct val="100000"/>
              </a:lnSpc>
              <a:spcBef>
                <a:spcPts val="1800"/>
              </a:spcBef>
              <a:spcAft>
                <a:spcPts val="0"/>
              </a:spcAft>
              <a:buClr>
                <a:srgbClr val="2B91C5"/>
              </a:buClr>
              <a:buSzPts val="1600"/>
              <a:buFont typeface="Arial"/>
              <a:buNone/>
              <a:defRPr sz="1600" b="0" i="0" u="none" strike="noStrike" cap="none">
                <a:solidFill>
                  <a:schemeClr val="dk1"/>
                </a:solidFill>
                <a:latin typeface="Arial"/>
                <a:ea typeface="Arial"/>
                <a:cs typeface="Arial"/>
                <a:sym typeface="Arial"/>
              </a:defRPr>
            </a:lvl5pPr>
            <a:lvl6pPr marR="0" lvl="5" algn="ctr" rtl="0">
              <a:lnSpc>
                <a:spcPct val="90000"/>
              </a:lnSpc>
              <a:spcBef>
                <a:spcPts val="18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cxnSp>
        <p:nvCxnSpPr>
          <p:cNvPr id="53" name="Google Shape;53;p14"/>
          <p:cNvCxnSpPr/>
          <p:nvPr/>
        </p:nvCxnSpPr>
        <p:spPr>
          <a:xfrm>
            <a:off x="838200" y="0"/>
            <a:ext cx="0" cy="3478213"/>
          </a:xfrm>
          <a:prstGeom prst="straightConnector1">
            <a:avLst/>
          </a:prstGeom>
          <a:noFill/>
          <a:ln w="28575" cap="flat" cmpd="sng">
            <a:solidFill>
              <a:srgbClr val="2174B0"/>
            </a:solidFill>
            <a:prstDash val="solid"/>
            <a:miter lim="800000"/>
            <a:headEnd type="none" w="sm" len="sm"/>
            <a:tailEnd type="none" w="sm" len="sm"/>
          </a:ln>
        </p:spPr>
      </p:cxnSp>
      <p:pic>
        <p:nvPicPr>
          <p:cNvPr id="54" name="Google Shape;54;p14"/>
          <p:cNvPicPr preferRelativeResize="0"/>
          <p:nvPr/>
        </p:nvPicPr>
        <p:blipFill rotWithShape="1">
          <a:blip r:embed="rId2">
            <a:alphaModFix/>
          </a:blip>
          <a:srcRect/>
          <a:stretch/>
        </p:blipFill>
        <p:spPr>
          <a:xfrm>
            <a:off x="9945929" y="6193922"/>
            <a:ext cx="1718512" cy="451153"/>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and Object">
  <p:cSld name="Content and Object">
    <p:spTree>
      <p:nvGrpSpPr>
        <p:cNvPr id="1" name="Shape 55"/>
        <p:cNvGrpSpPr/>
        <p:nvPr/>
      </p:nvGrpSpPr>
      <p:grpSpPr>
        <a:xfrm>
          <a:off x="0" y="0"/>
          <a:ext cx="0" cy="0"/>
          <a:chOff x="0" y="0"/>
          <a:chExt cx="0" cy="0"/>
        </a:xfrm>
      </p:grpSpPr>
      <p:sp>
        <p:nvSpPr>
          <p:cNvPr id="56" name="Google Shape;56;p15"/>
          <p:cNvSpPr txBox="1">
            <a:spLocks noGrp="1"/>
          </p:cNvSpPr>
          <p:nvPr>
            <p:ph type="body" idx="1"/>
          </p:nvPr>
        </p:nvSpPr>
        <p:spPr>
          <a:xfrm>
            <a:off x="6232525" y="1825625"/>
            <a:ext cx="5002090" cy="4170363"/>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accent5"/>
              </a:buClr>
              <a:buSzPts val="2400"/>
              <a:buFont typeface="Arial"/>
              <a:buNone/>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rgbClr val="2B91C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rgbClr val="2B91C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rgbClr val="2B91C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57" name="Google Shape;57;p15"/>
          <p:cNvCxnSpPr/>
          <p:nvPr/>
        </p:nvCxnSpPr>
        <p:spPr>
          <a:xfrm flipH="1">
            <a:off x="838201" y="0"/>
            <a:ext cx="1" cy="1365250"/>
          </a:xfrm>
          <a:prstGeom prst="straightConnector1">
            <a:avLst/>
          </a:prstGeom>
          <a:noFill/>
          <a:ln w="28575" cap="flat" cmpd="sng">
            <a:solidFill>
              <a:schemeClr val="accent5"/>
            </a:solidFill>
            <a:prstDash val="solid"/>
            <a:miter lim="800000"/>
            <a:headEnd type="none" w="sm" len="sm"/>
            <a:tailEnd type="none" w="sm" len="sm"/>
          </a:ln>
        </p:spPr>
      </p:cxnSp>
      <p:sp>
        <p:nvSpPr>
          <p:cNvPr id="58" name="Google Shape;58;p15"/>
          <p:cNvSpPr txBox="1">
            <a:spLocks noGrp="1"/>
          </p:cNvSpPr>
          <p:nvPr>
            <p:ph type="title"/>
          </p:nvPr>
        </p:nvSpPr>
        <p:spPr>
          <a:xfrm>
            <a:off x="970722" y="575220"/>
            <a:ext cx="10263893" cy="782357"/>
          </a:xfrm>
          <a:prstGeom prst="rect">
            <a:avLst/>
          </a:prstGeom>
          <a:noFill/>
          <a:ln>
            <a:noFill/>
          </a:ln>
        </p:spPr>
        <p:txBody>
          <a:bodyPr spcFirstLastPara="1" wrap="square" lIns="91425" tIns="45700" rIns="91425" bIns="0" anchor="b" anchorCtr="0">
            <a:noAutofit/>
          </a:bodyPr>
          <a:lstStyle>
            <a:lvl1pPr marR="0" lvl="0" algn="l" rtl="0">
              <a:lnSpc>
                <a:spcPct val="90000"/>
              </a:lnSpc>
              <a:spcBef>
                <a:spcPts val="0"/>
              </a:spcBef>
              <a:spcAft>
                <a:spcPts val="0"/>
              </a:spcAft>
              <a:buClr>
                <a:schemeClr val="dk2"/>
              </a:buClr>
              <a:buSzPts val="3800"/>
              <a:buFont typeface="Arial"/>
              <a:buNone/>
              <a:defRPr sz="3800" b="0"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9" name="Google Shape;59;p15"/>
          <p:cNvSpPr txBox="1">
            <a:spLocks noGrp="1"/>
          </p:cNvSpPr>
          <p:nvPr>
            <p:ph type="body" idx="2"/>
          </p:nvPr>
        </p:nvSpPr>
        <p:spPr>
          <a:xfrm>
            <a:off x="967154" y="1825624"/>
            <a:ext cx="5004000" cy="4170363"/>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chemeClr val="accent5"/>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accent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accent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 2 columns">
  <p:cSld name="Content - 2 columns">
    <p:spTree>
      <p:nvGrpSpPr>
        <p:cNvPr id="1" name="Shape 60"/>
        <p:cNvGrpSpPr/>
        <p:nvPr/>
      </p:nvGrpSpPr>
      <p:grpSpPr>
        <a:xfrm>
          <a:off x="0" y="0"/>
          <a:ext cx="0" cy="0"/>
          <a:chOff x="0" y="0"/>
          <a:chExt cx="0" cy="0"/>
        </a:xfrm>
      </p:grpSpPr>
      <p:sp>
        <p:nvSpPr>
          <p:cNvPr id="61" name="Google Shape;61;p16"/>
          <p:cNvSpPr txBox="1">
            <a:spLocks noGrp="1"/>
          </p:cNvSpPr>
          <p:nvPr>
            <p:ph type="body" idx="1"/>
          </p:nvPr>
        </p:nvSpPr>
        <p:spPr>
          <a:xfrm>
            <a:off x="6232524" y="1825624"/>
            <a:ext cx="5004000" cy="4170363"/>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chemeClr val="accent5"/>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accent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accent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62" name="Google Shape;62;p16"/>
          <p:cNvCxnSpPr/>
          <p:nvPr/>
        </p:nvCxnSpPr>
        <p:spPr>
          <a:xfrm flipH="1">
            <a:off x="838201" y="0"/>
            <a:ext cx="1" cy="1365250"/>
          </a:xfrm>
          <a:prstGeom prst="straightConnector1">
            <a:avLst/>
          </a:prstGeom>
          <a:noFill/>
          <a:ln w="28575" cap="flat" cmpd="sng">
            <a:solidFill>
              <a:schemeClr val="accent5"/>
            </a:solidFill>
            <a:prstDash val="solid"/>
            <a:miter lim="800000"/>
            <a:headEnd type="none" w="sm" len="sm"/>
            <a:tailEnd type="none" w="sm" len="sm"/>
          </a:ln>
        </p:spPr>
      </p:cxnSp>
      <p:sp>
        <p:nvSpPr>
          <p:cNvPr id="63" name="Google Shape;63;p16"/>
          <p:cNvSpPr txBox="1">
            <a:spLocks noGrp="1"/>
          </p:cNvSpPr>
          <p:nvPr>
            <p:ph type="title"/>
          </p:nvPr>
        </p:nvSpPr>
        <p:spPr>
          <a:xfrm>
            <a:off x="970722" y="575220"/>
            <a:ext cx="10263893" cy="782357"/>
          </a:xfrm>
          <a:prstGeom prst="rect">
            <a:avLst/>
          </a:prstGeom>
          <a:noFill/>
          <a:ln>
            <a:noFill/>
          </a:ln>
        </p:spPr>
        <p:txBody>
          <a:bodyPr spcFirstLastPara="1" wrap="square" lIns="91425" tIns="45700" rIns="91425" bIns="0" anchor="b" anchorCtr="0">
            <a:noAutofit/>
          </a:bodyPr>
          <a:lstStyle>
            <a:lvl1pPr marR="0" lvl="0" algn="l" rtl="0">
              <a:lnSpc>
                <a:spcPct val="90000"/>
              </a:lnSpc>
              <a:spcBef>
                <a:spcPts val="0"/>
              </a:spcBef>
              <a:spcAft>
                <a:spcPts val="0"/>
              </a:spcAft>
              <a:buClr>
                <a:schemeClr val="dk2"/>
              </a:buClr>
              <a:buSzPts val="3800"/>
              <a:buFont typeface="Arial"/>
              <a:buNone/>
              <a:defRPr sz="3800" b="0"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4" name="Google Shape;64;p16"/>
          <p:cNvSpPr txBox="1">
            <a:spLocks noGrp="1"/>
          </p:cNvSpPr>
          <p:nvPr>
            <p:ph type="body" idx="2"/>
          </p:nvPr>
        </p:nvSpPr>
        <p:spPr>
          <a:xfrm>
            <a:off x="967154" y="1825624"/>
            <a:ext cx="5004000" cy="4170363"/>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chemeClr val="accent5"/>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55600" algn="l" rtl="0">
              <a:lnSpc>
                <a:spcPct val="100000"/>
              </a:lnSpc>
              <a:spcBef>
                <a:spcPts val="1800"/>
              </a:spcBef>
              <a:spcAft>
                <a:spcPts val="0"/>
              </a:spcAft>
              <a:buClr>
                <a:schemeClr val="accent5"/>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1800"/>
              </a:spcBef>
              <a:spcAft>
                <a:spcPts val="0"/>
              </a:spcAft>
              <a:buClr>
                <a:schemeClr val="accent5"/>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00000"/>
              </a:lnSpc>
              <a:spcBef>
                <a:spcPts val="1800"/>
              </a:spcBef>
              <a:spcAft>
                <a:spcPts val="0"/>
              </a:spcAft>
              <a:buClr>
                <a:schemeClr val="accent5"/>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18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Google Shape;10;p7" descr="EC-JRC-logo_horizontal_EN_pos_transparent-background.png"/>
          <p:cNvPicPr preferRelativeResize="0"/>
          <p:nvPr/>
        </p:nvPicPr>
        <p:blipFill rotWithShape="1">
          <a:blip r:embed="rId21">
            <a:alphaModFix/>
          </a:blip>
          <a:srcRect l="6902" t="10944" r="6668" b="9112"/>
          <a:stretch/>
        </p:blipFill>
        <p:spPr>
          <a:xfrm>
            <a:off x="9945929" y="6177847"/>
            <a:ext cx="1727997" cy="467228"/>
          </a:xfrm>
          <a:prstGeom prst="rect">
            <a:avLst/>
          </a:prstGeom>
          <a:noFill/>
          <a:ln>
            <a:noFill/>
          </a:ln>
        </p:spPr>
      </p:pic>
      <p:sp>
        <p:nvSpPr>
          <p:cNvPr id="11" name="Google Shape;11;p7"/>
          <p:cNvSpPr txBox="1">
            <a:spLocks noGrp="1"/>
          </p:cNvSpPr>
          <p:nvPr>
            <p:ph type="sldNum" idx="12"/>
          </p:nvPr>
        </p:nvSpPr>
        <p:spPr>
          <a:xfrm>
            <a:off x="838200" y="6254290"/>
            <a:ext cx="2844800"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200"/>
              <a:buFont typeface="Arial"/>
              <a:buNone/>
              <a:defRPr sz="1200" b="0" i="0" u="none" strike="noStrike" cap="none">
                <a:solidFill>
                  <a:srgbClr val="949494"/>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it-IT"/>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1"/>
          <p:cNvSpPr txBox="1">
            <a:spLocks noGrp="1"/>
          </p:cNvSpPr>
          <p:nvPr>
            <p:ph type="ctrTitle"/>
          </p:nvPr>
        </p:nvSpPr>
        <p:spPr>
          <a:xfrm>
            <a:off x="1071350" y="1992572"/>
            <a:ext cx="10065224" cy="214952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lt1"/>
              </a:buClr>
              <a:buSzPts val="6000"/>
              <a:buFont typeface="Arial"/>
              <a:buNone/>
            </a:pPr>
            <a:r>
              <a:rPr lang="en-GB" noProof="0" dirty="0" smtClean="0"/>
              <a:t>INSPIRE MIWP 2020 - 2024</a:t>
            </a:r>
            <a:endParaRPr lang="en-GB" i="1" noProof="0" dirty="0"/>
          </a:p>
        </p:txBody>
      </p:sp>
      <p:sp>
        <p:nvSpPr>
          <p:cNvPr id="127" name="Google Shape;127;p1"/>
          <p:cNvSpPr txBox="1">
            <a:spLocks noGrp="1"/>
          </p:cNvSpPr>
          <p:nvPr>
            <p:ph type="body" idx="2"/>
          </p:nvPr>
        </p:nvSpPr>
        <p:spPr>
          <a:xfrm>
            <a:off x="6096000" y="5557903"/>
            <a:ext cx="5040313" cy="528998"/>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2200"/>
              <a:buFont typeface="Arial"/>
              <a:buNone/>
            </a:pPr>
            <a:r>
              <a:rPr lang="en-GB" dirty="0" smtClean="0"/>
              <a:t>62nd</a:t>
            </a:r>
            <a:r>
              <a:rPr lang="en-GB" noProof="0" dirty="0" smtClean="0"/>
              <a:t> MIG-T </a:t>
            </a:r>
            <a:r>
              <a:rPr lang="en-GB" noProof="0" dirty="0" smtClean="0"/>
              <a:t>meeting </a:t>
            </a:r>
            <a:r>
              <a:rPr lang="en-GB" noProof="0" dirty="0" smtClean="0"/>
              <a:t>– 2 July </a:t>
            </a:r>
            <a:r>
              <a:rPr lang="en-GB" noProof="0" dirty="0" smtClean="0"/>
              <a:t>2020</a:t>
            </a:r>
            <a:endParaRPr lang="en-GB" noProof="0" dirty="0"/>
          </a:p>
        </p:txBody>
      </p:sp>
      <p:sp>
        <p:nvSpPr>
          <p:cNvPr id="128" name="Google Shape;128;p1"/>
          <p:cNvSpPr txBox="1">
            <a:spLocks noGrp="1"/>
          </p:cNvSpPr>
          <p:nvPr>
            <p:ph type="subTitle" idx="1"/>
          </p:nvPr>
        </p:nvSpPr>
        <p:spPr>
          <a:xfrm>
            <a:off x="1071351" y="3067333"/>
            <a:ext cx="10065224" cy="89775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800"/>
              <a:buNone/>
            </a:pPr>
            <a:endParaRPr lang="en-GB" noProof="0" dirty="0" smtClean="0"/>
          </a:p>
          <a:p>
            <a:pPr marL="0" lvl="0" indent="0" algn="l" rtl="0">
              <a:lnSpc>
                <a:spcPct val="100000"/>
              </a:lnSpc>
              <a:spcBef>
                <a:spcPts val="0"/>
              </a:spcBef>
              <a:spcAft>
                <a:spcPts val="0"/>
              </a:spcAft>
              <a:buSzPts val="2800"/>
              <a:buNone/>
            </a:pPr>
            <a:endParaRPr lang="en-GB" noProof="0" dirty="0" smtClean="0"/>
          </a:p>
          <a:p>
            <a:pPr marL="0" lvl="0" indent="0" algn="l" rtl="0">
              <a:lnSpc>
                <a:spcPct val="100000"/>
              </a:lnSpc>
              <a:spcBef>
                <a:spcPts val="0"/>
              </a:spcBef>
              <a:spcAft>
                <a:spcPts val="0"/>
              </a:spcAft>
              <a:buSzPts val="2800"/>
              <a:buNone/>
            </a:pPr>
            <a:endParaRPr lang="en-GB" noProof="0" dirty="0" smtClean="0"/>
          </a:p>
          <a:p>
            <a:pPr marL="0" lvl="0" indent="0" algn="l" rtl="0">
              <a:lnSpc>
                <a:spcPct val="100000"/>
              </a:lnSpc>
              <a:spcBef>
                <a:spcPts val="0"/>
              </a:spcBef>
              <a:spcAft>
                <a:spcPts val="0"/>
              </a:spcAft>
              <a:buSzPts val="2800"/>
              <a:buNone/>
            </a:pPr>
            <a:endParaRPr lang="en-GB" sz="2400" i="1" noProof="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4" name="Google Shape;184;g889485e664_0_49"/>
          <p:cNvSpPr txBox="1">
            <a:spLocks noGrp="1"/>
          </p:cNvSpPr>
          <p:nvPr>
            <p:ph type="body" idx="1"/>
          </p:nvPr>
        </p:nvSpPr>
        <p:spPr>
          <a:xfrm>
            <a:off x="967154" y="1731034"/>
            <a:ext cx="10688818" cy="4170363"/>
          </a:xfrm>
          <a:prstGeom prst="rect">
            <a:avLst/>
          </a:prstGeom>
        </p:spPr>
        <p:txBody>
          <a:bodyPr spcFirstLastPara="1" wrap="square" lIns="91425" tIns="45700" rIns="91425" bIns="45700" anchor="t" anchorCtr="0">
            <a:noAutofit/>
          </a:bodyPr>
          <a:lstStyle/>
          <a:p>
            <a:pPr>
              <a:lnSpc>
                <a:spcPct val="115000"/>
              </a:lnSpc>
              <a:buSzPct val="120000"/>
              <a:buFont typeface="Arial" panose="020B0604020202020204" pitchFamily="34" charset="0"/>
              <a:buChar char="•"/>
            </a:pPr>
            <a:r>
              <a:rPr lang="en-GB" sz="2000" b="1" noProof="0" dirty="0" smtClean="0"/>
              <a:t>Issues</a:t>
            </a:r>
            <a:endParaRPr lang="en-GB" b="1" noProof="0" dirty="0" smtClean="0"/>
          </a:p>
          <a:p>
            <a:pPr marL="914400" lvl="0" indent="-342900" algn="l" rtl="0">
              <a:lnSpc>
                <a:spcPct val="115000"/>
              </a:lnSpc>
              <a:spcBef>
                <a:spcPts val="300"/>
              </a:spcBef>
              <a:spcAft>
                <a:spcPts val="0"/>
              </a:spcAft>
              <a:buSzPct val="120000"/>
              <a:buFont typeface="Arial" panose="020B0604020202020204" pitchFamily="34" charset="0"/>
              <a:buChar char="•"/>
            </a:pPr>
            <a:r>
              <a:rPr lang="en-GB" sz="1800" noProof="0" dirty="0" smtClean="0"/>
              <a:t>The implementation of INSPIRE is perceived as too complex by many stakeholders</a:t>
            </a:r>
          </a:p>
          <a:p>
            <a:pPr marL="914400" lvl="0" indent="-342900" algn="l" rtl="0">
              <a:lnSpc>
                <a:spcPct val="115000"/>
              </a:lnSpc>
              <a:spcBef>
                <a:spcPts val="0"/>
              </a:spcBef>
              <a:spcAft>
                <a:spcPts val="0"/>
              </a:spcAft>
              <a:buSzPct val="120000"/>
              <a:buFont typeface="Arial" panose="020B0604020202020204" pitchFamily="34" charset="0"/>
              <a:buChar char="•"/>
            </a:pPr>
            <a:r>
              <a:rPr lang="en-GB" sz="1800" noProof="0" dirty="0" smtClean="0"/>
              <a:t>Existing software tools do not adequately reflect the implementation needs</a:t>
            </a:r>
          </a:p>
          <a:p>
            <a:pPr>
              <a:lnSpc>
                <a:spcPct val="115000"/>
              </a:lnSpc>
              <a:buSzPct val="120000"/>
              <a:buFont typeface="Arial" panose="020B0604020202020204" pitchFamily="34" charset="0"/>
              <a:buChar char="•"/>
            </a:pPr>
            <a:r>
              <a:rPr lang="en-GB" sz="2000" b="1" noProof="0" dirty="0" smtClean="0"/>
              <a:t>Proposed actions</a:t>
            </a:r>
          </a:p>
          <a:p>
            <a:pPr marL="914400" lvl="0" indent="-342900" algn="l" rtl="0">
              <a:lnSpc>
                <a:spcPct val="115000"/>
              </a:lnSpc>
              <a:spcBef>
                <a:spcPts val="300"/>
              </a:spcBef>
              <a:spcAft>
                <a:spcPts val="0"/>
              </a:spcAft>
              <a:buSzPct val="120000"/>
              <a:buFont typeface="Arial" panose="020B0604020202020204" pitchFamily="34" charset="0"/>
              <a:buChar char="•"/>
            </a:pPr>
            <a:r>
              <a:rPr lang="en-GB" sz="1800" noProof="0" dirty="0" smtClean="0"/>
              <a:t>Strong emphasis here is put on ensuring that off the shelf software tools and libraries can be used for implementing INSPIRE requirements (as defined in action 2019.2)</a:t>
            </a:r>
          </a:p>
          <a:p>
            <a:pPr marL="1371600" lvl="1" indent="-342900" algn="l" rtl="0">
              <a:lnSpc>
                <a:spcPct val="115000"/>
              </a:lnSpc>
              <a:spcBef>
                <a:spcPts val="0"/>
              </a:spcBef>
              <a:spcAft>
                <a:spcPts val="0"/>
              </a:spcAft>
              <a:buSzPct val="120000"/>
              <a:buFont typeface="Arial" panose="020B0604020202020204" pitchFamily="34" charset="0"/>
              <a:buChar char="•"/>
            </a:pPr>
            <a:r>
              <a:rPr lang="en-GB" sz="1800" noProof="0" dirty="0" smtClean="0"/>
              <a:t>Emphasis would be put on technological enablers and minimisation of INSPIRE-specific extensions</a:t>
            </a:r>
            <a:endParaRPr lang="en-GB" sz="2400" b="1" noProof="0" dirty="0" smtClean="0"/>
          </a:p>
          <a:p>
            <a:pPr marL="1371600" lvl="1" indent="-342900" algn="l" rtl="0">
              <a:lnSpc>
                <a:spcPct val="115000"/>
              </a:lnSpc>
              <a:spcBef>
                <a:spcPts val="0"/>
              </a:spcBef>
              <a:spcAft>
                <a:spcPts val="0"/>
              </a:spcAft>
              <a:buSzPct val="120000"/>
              <a:buFont typeface="Arial" panose="020B0604020202020204" pitchFamily="34" charset="0"/>
              <a:buChar char="•"/>
            </a:pPr>
            <a:r>
              <a:rPr lang="en-GB" sz="1800" noProof="0" dirty="0" smtClean="0"/>
              <a:t>Simplification and improving data-service linking</a:t>
            </a:r>
          </a:p>
          <a:p>
            <a:pPr marL="914400" lvl="0" indent="-342900" algn="l" rtl="0">
              <a:lnSpc>
                <a:spcPct val="115000"/>
              </a:lnSpc>
              <a:spcBef>
                <a:spcPts val="0"/>
              </a:spcBef>
              <a:spcAft>
                <a:spcPts val="0"/>
              </a:spcAft>
              <a:buSzPct val="120000"/>
              <a:buFont typeface="Arial" panose="020B0604020202020204" pitchFamily="34" charset="0"/>
              <a:buChar char="•"/>
            </a:pPr>
            <a:r>
              <a:rPr lang="en-GB" sz="1800" noProof="0" dirty="0" smtClean="0"/>
              <a:t>Bug-fixing of existing components (data models, network services, metadata guidelines)</a:t>
            </a:r>
          </a:p>
          <a:p>
            <a:pPr marL="1371600" lvl="1" indent="-342900" algn="l" rtl="0">
              <a:lnSpc>
                <a:spcPct val="115000"/>
              </a:lnSpc>
              <a:spcBef>
                <a:spcPts val="0"/>
              </a:spcBef>
              <a:spcAft>
                <a:spcPts val="0"/>
              </a:spcAft>
              <a:buSzPct val="120000"/>
              <a:buFont typeface="Arial" panose="020B0604020202020204" pitchFamily="34" charset="0"/>
              <a:buChar char="•"/>
            </a:pPr>
            <a:r>
              <a:rPr lang="en-GB" sz="1800" noProof="0" dirty="0" smtClean="0"/>
              <a:t>Migrate selected technical guidelines to GitHub in a step-by-step manner</a:t>
            </a:r>
          </a:p>
          <a:p>
            <a:pPr marL="914400" lvl="0" indent="-342900" algn="l" rtl="0">
              <a:lnSpc>
                <a:spcPct val="115000"/>
              </a:lnSpc>
              <a:spcBef>
                <a:spcPts val="0"/>
              </a:spcBef>
              <a:spcAft>
                <a:spcPts val="0"/>
              </a:spcAft>
              <a:buSzPct val="120000"/>
              <a:buFont typeface="Arial" panose="020B0604020202020204" pitchFamily="34" charset="0"/>
              <a:buChar char="•"/>
            </a:pPr>
            <a:r>
              <a:rPr lang="en-GB" sz="1800" noProof="0" dirty="0" smtClean="0"/>
              <a:t>NOTE: modernising the infrastructure is addressed in action 1.1.</a:t>
            </a:r>
          </a:p>
          <a:p>
            <a:pPr>
              <a:lnSpc>
                <a:spcPct val="115000"/>
              </a:lnSpc>
              <a:buSzPct val="120000"/>
              <a:buFont typeface="Arial" panose="020B0604020202020204" pitchFamily="34" charset="0"/>
              <a:buChar char="•"/>
            </a:pPr>
            <a:r>
              <a:rPr lang="en-GB" sz="2000" b="1" noProof="0" dirty="0" smtClean="0"/>
              <a:t>Team</a:t>
            </a:r>
            <a:endParaRPr lang="en-GB" b="1" noProof="0" dirty="0" smtClean="0"/>
          </a:p>
          <a:p>
            <a:pPr marL="914400" lvl="0" indent="-342900" algn="l" rtl="0">
              <a:lnSpc>
                <a:spcPct val="115000"/>
              </a:lnSpc>
              <a:spcBef>
                <a:spcPts val="300"/>
              </a:spcBef>
              <a:spcAft>
                <a:spcPts val="0"/>
              </a:spcAft>
              <a:buSzPct val="120000"/>
              <a:buFont typeface="Arial" panose="020B0604020202020204" pitchFamily="34" charset="0"/>
              <a:buChar char="•"/>
            </a:pPr>
            <a:r>
              <a:rPr lang="en-GB" sz="1800" noProof="0" dirty="0" smtClean="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6"/>
                  </a:ext>
                </a:extLst>
              </a:rPr>
              <a:t>Lead: JRC</a:t>
            </a:r>
            <a:endParaRPr lang="en-GB" sz="1800" noProof="0" dirty="0" smtClean="0"/>
          </a:p>
          <a:p>
            <a:pPr marL="914400" lvl="0" indent="-342900" algn="l" rtl="0">
              <a:lnSpc>
                <a:spcPct val="115000"/>
              </a:lnSpc>
              <a:spcBef>
                <a:spcPts val="300"/>
              </a:spcBef>
              <a:spcAft>
                <a:spcPts val="0"/>
              </a:spcAft>
              <a:buSzPct val="120000"/>
              <a:buFont typeface="Arial" panose="020B0604020202020204" pitchFamily="34" charset="0"/>
              <a:buChar char="•"/>
            </a:pPr>
            <a:r>
              <a:rPr lang="en-GB" sz="1800" noProof="0" dirty="0" smtClean="0"/>
              <a:t>Contributors: ENV, EEA, ESTAT, MS</a:t>
            </a:r>
          </a:p>
          <a:p>
            <a:pPr marL="0" lvl="0" indent="0" algn="l" rtl="0">
              <a:lnSpc>
                <a:spcPct val="115000"/>
              </a:lnSpc>
              <a:spcBef>
                <a:spcPts val="300"/>
              </a:spcBef>
              <a:spcAft>
                <a:spcPts val="0"/>
              </a:spcAft>
              <a:buNone/>
            </a:pPr>
            <a:endParaRPr lang="en-GB" b="1" noProof="0" dirty="0"/>
          </a:p>
        </p:txBody>
      </p:sp>
      <p:sp>
        <p:nvSpPr>
          <p:cNvPr id="183" name="Google Shape;183;g889485e664_0_49"/>
          <p:cNvSpPr txBox="1">
            <a:spLocks noGrp="1"/>
          </p:cNvSpPr>
          <p:nvPr>
            <p:ph type="title"/>
          </p:nvPr>
        </p:nvSpPr>
        <p:spPr>
          <a:prstGeom prst="rect">
            <a:avLst/>
          </a:prstGeom>
        </p:spPr>
        <p:txBody>
          <a:bodyPr spcFirstLastPara="1" wrap="square" lIns="91425" tIns="45700" rIns="91425" bIns="0" anchor="b" anchorCtr="0">
            <a:noAutofit/>
          </a:bodyPr>
          <a:lstStyle/>
          <a:p>
            <a:pPr marL="0" lvl="0" indent="0" algn="l" rtl="0">
              <a:spcBef>
                <a:spcPts val="0"/>
              </a:spcBef>
              <a:spcAft>
                <a:spcPts val="0"/>
              </a:spcAft>
              <a:buNone/>
            </a:pPr>
            <a:r>
              <a:rPr lang="en-GB" sz="3700" noProof="0" dirty="0" smtClean="0"/>
              <a:t>2.3 Simplification of </a:t>
            </a:r>
            <a:r>
              <a:rPr lang="en-GB" sz="3700" noProof="0" dirty="0" smtClean="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5"/>
                  </a:ext>
                </a:extLst>
              </a:rPr>
              <a:t>INSPIRE</a:t>
            </a:r>
            <a:r>
              <a:rPr lang="en-GB" sz="3700" noProof="0" dirty="0" smtClean="0"/>
              <a:t> implementation</a:t>
            </a:r>
            <a:endParaRPr lang="en-GB" sz="3700" noProof="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g889485e664_0_43"/>
          <p:cNvSpPr txBox="1">
            <a:spLocks noGrp="1"/>
          </p:cNvSpPr>
          <p:nvPr>
            <p:ph type="body" idx="1"/>
          </p:nvPr>
        </p:nvSpPr>
        <p:spPr>
          <a:xfrm>
            <a:off x="967154" y="1825624"/>
            <a:ext cx="10951578" cy="4170363"/>
          </a:xfrm>
          <a:prstGeom prst="rect">
            <a:avLst/>
          </a:prstGeom>
        </p:spPr>
        <p:txBody>
          <a:bodyPr spcFirstLastPara="1" wrap="square" lIns="91425" tIns="45700" rIns="91425" bIns="45700" anchor="t" anchorCtr="0">
            <a:noAutofit/>
          </a:bodyPr>
          <a:lstStyle/>
          <a:p>
            <a:pPr marL="457200" lvl="0" indent="-368300" algn="l" rtl="0">
              <a:lnSpc>
                <a:spcPct val="115000"/>
              </a:lnSpc>
              <a:spcBef>
                <a:spcPts val="0"/>
              </a:spcBef>
              <a:spcAft>
                <a:spcPts val="0"/>
              </a:spcAft>
              <a:buSzPct val="120000"/>
              <a:buFont typeface="Arial" panose="020B0604020202020204" pitchFamily="34" charset="0"/>
              <a:buChar char="•"/>
            </a:pPr>
            <a:r>
              <a:rPr lang="en-GB" sz="2200" b="1" noProof="0" dirty="0" smtClean="0"/>
              <a:t>Issues</a:t>
            </a:r>
          </a:p>
          <a:p>
            <a:pPr marL="914400" lvl="0" indent="-342900" algn="l" rtl="0">
              <a:lnSpc>
                <a:spcPct val="115000"/>
              </a:lnSpc>
              <a:spcBef>
                <a:spcPts val="300"/>
              </a:spcBef>
              <a:spcAft>
                <a:spcPts val="0"/>
              </a:spcAft>
              <a:buSzPct val="120000"/>
              <a:buFont typeface="Arial" panose="020B0604020202020204" pitchFamily="34" charset="0"/>
              <a:buChar char="•"/>
            </a:pPr>
            <a:r>
              <a:rPr lang="en-GB" sz="1800" noProof="0" dirty="0" smtClean="0"/>
              <a:t>Central INSPIRE components (Geoportal, Validator, Registry, Forum and INSPIRE Knowledge Base) are essential for the implementation and evolution of the INSPIRE infrastructure</a:t>
            </a:r>
            <a:endParaRPr lang="en-GB" sz="1800" noProof="0" dirty="0" smtClean="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7"/>
                </a:ext>
              </a:extLst>
            </a:endParaRPr>
          </a:p>
          <a:p>
            <a:pPr marL="914400" lvl="0" indent="-342900" algn="l" rtl="0">
              <a:lnSpc>
                <a:spcPct val="115000"/>
              </a:lnSpc>
              <a:spcBef>
                <a:spcPts val="300"/>
              </a:spcBef>
              <a:spcAft>
                <a:spcPts val="0"/>
              </a:spcAft>
              <a:buSzPct val="120000"/>
              <a:buFont typeface="Arial" panose="020B0604020202020204" pitchFamily="34" charset="0"/>
              <a:buChar char="•"/>
            </a:pPr>
            <a:r>
              <a:rPr lang="en-GB" sz="1800" noProof="0" dirty="0" smtClean="0"/>
              <a:t>Long-term sustainability of the solutions should be ensured, also considering the emerging political priorities (Green Deal data space and GreenData4all in particular)</a:t>
            </a:r>
          </a:p>
          <a:p>
            <a:pPr marL="457200" lvl="0" indent="-368300" algn="l" rtl="0">
              <a:lnSpc>
                <a:spcPct val="115000"/>
              </a:lnSpc>
              <a:spcBef>
                <a:spcPts val="300"/>
              </a:spcBef>
              <a:spcAft>
                <a:spcPts val="0"/>
              </a:spcAft>
              <a:buSzPct val="120000"/>
              <a:buFont typeface="Arial" panose="020B0604020202020204" pitchFamily="34" charset="0"/>
              <a:buChar char="•"/>
            </a:pPr>
            <a:r>
              <a:rPr lang="en-GB" sz="2200" b="1" noProof="0" dirty="0" smtClean="0"/>
              <a:t>Proposed actions</a:t>
            </a:r>
          </a:p>
          <a:p>
            <a:pPr marL="914400" lvl="0" indent="-342900" algn="l" rtl="0">
              <a:lnSpc>
                <a:spcPct val="115000"/>
              </a:lnSpc>
              <a:spcBef>
                <a:spcPts val="300"/>
              </a:spcBef>
              <a:spcAft>
                <a:spcPts val="0"/>
              </a:spcAft>
              <a:buSzPct val="120000"/>
              <a:buFont typeface="Arial" panose="020B0604020202020204" pitchFamily="34" charset="0"/>
              <a:buChar char="•"/>
            </a:pPr>
            <a:r>
              <a:rPr lang="en-GB" sz="1800" noProof="0" dirty="0" smtClean="0"/>
              <a:t>Operate the central infrastructure components, including monitoring and reporting</a:t>
            </a:r>
          </a:p>
          <a:p>
            <a:pPr marL="914400" lvl="0" indent="-342900" algn="l" rtl="0">
              <a:lnSpc>
                <a:spcPct val="115000"/>
              </a:lnSpc>
              <a:spcBef>
                <a:spcPts val="0"/>
              </a:spcBef>
              <a:spcAft>
                <a:spcPts val="0"/>
              </a:spcAft>
              <a:buSzPct val="120000"/>
              <a:buFont typeface="Arial" panose="020B0604020202020204" pitchFamily="34" charset="0"/>
              <a:buChar char="•"/>
            </a:pPr>
            <a:r>
              <a:rPr lang="en-GB" sz="1800" noProof="0" dirty="0" smtClean="0"/>
              <a:t>Simplify and align the approaches for different solutions (cloud hosting, interaction with stakeholders / helpdesk, organise extensive use of GitHub)</a:t>
            </a:r>
          </a:p>
          <a:p>
            <a:pPr marL="1371600" lvl="1" indent="-342900" algn="l" rtl="0">
              <a:lnSpc>
                <a:spcPct val="115000"/>
              </a:lnSpc>
              <a:spcBef>
                <a:spcPts val="0"/>
              </a:spcBef>
              <a:spcAft>
                <a:spcPts val="0"/>
              </a:spcAft>
              <a:buSzPct val="120000"/>
              <a:buFont typeface="Arial" panose="020B0604020202020204" pitchFamily="34" charset="0"/>
              <a:buChar char="•"/>
            </a:pPr>
            <a:r>
              <a:rPr lang="en-GB" sz="1800" noProof="0" dirty="0" smtClean="0"/>
              <a:t>Reuse as much as possible existing (open source) components</a:t>
            </a:r>
          </a:p>
          <a:p>
            <a:pPr marL="1371600" lvl="1" indent="-342900" algn="l" rtl="0">
              <a:lnSpc>
                <a:spcPct val="115000"/>
              </a:lnSpc>
              <a:spcBef>
                <a:spcPts val="0"/>
              </a:spcBef>
              <a:spcAft>
                <a:spcPts val="0"/>
              </a:spcAft>
              <a:buSzPct val="120000"/>
              <a:buFont typeface="Arial" panose="020B0604020202020204" pitchFamily="34" charset="0"/>
              <a:buChar char="•"/>
            </a:pPr>
            <a:r>
              <a:rPr lang="en-GB" sz="1800" noProof="0" dirty="0" smtClean="0"/>
              <a:t>Establish strategic partnerships with software communities and MS authorities</a:t>
            </a:r>
            <a:endParaRPr lang="en-GB" sz="1800" b="1" noProof="0" dirty="0" smtClean="0"/>
          </a:p>
          <a:p>
            <a:pPr marL="457200" lvl="0" indent="-368300" algn="l" rtl="0">
              <a:lnSpc>
                <a:spcPct val="115000"/>
              </a:lnSpc>
              <a:spcBef>
                <a:spcPts val="0"/>
              </a:spcBef>
              <a:spcAft>
                <a:spcPts val="0"/>
              </a:spcAft>
              <a:buSzPct val="120000"/>
              <a:buFont typeface="Arial" panose="020B0604020202020204" pitchFamily="34" charset="0"/>
              <a:buChar char="•"/>
            </a:pPr>
            <a:r>
              <a:rPr lang="en-GB" sz="2200" b="1" noProof="0" dirty="0" smtClean="0"/>
              <a:t>Team</a:t>
            </a:r>
          </a:p>
          <a:p>
            <a:pPr marL="914400" lvl="0" indent="-342900" algn="l" rtl="0">
              <a:lnSpc>
                <a:spcPct val="115000"/>
              </a:lnSpc>
              <a:spcBef>
                <a:spcPts val="300"/>
              </a:spcBef>
              <a:spcAft>
                <a:spcPts val="0"/>
              </a:spcAft>
              <a:buSzPct val="120000"/>
              <a:buFont typeface="Arial" panose="020B0604020202020204" pitchFamily="34" charset="0"/>
              <a:buChar char="•"/>
            </a:pPr>
            <a:r>
              <a:rPr lang="en-GB" sz="1800" noProof="0" dirty="0" smtClean="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8"/>
                  </a:ext>
                </a:extLst>
              </a:rPr>
              <a:t>Lead: JRC</a:t>
            </a:r>
            <a:endParaRPr lang="en-GB" sz="1800" noProof="0" dirty="0" smtClean="0"/>
          </a:p>
          <a:p>
            <a:pPr marL="914400" lvl="0" indent="-342900" algn="l" rtl="0">
              <a:lnSpc>
                <a:spcPct val="115000"/>
              </a:lnSpc>
              <a:spcBef>
                <a:spcPts val="300"/>
              </a:spcBef>
              <a:spcAft>
                <a:spcPts val="0"/>
              </a:spcAft>
              <a:buSzPct val="120000"/>
              <a:buFont typeface="Arial" panose="020B0604020202020204" pitchFamily="34" charset="0"/>
              <a:buChar char="•"/>
            </a:pPr>
            <a:r>
              <a:rPr lang="en-GB" sz="1800" noProof="0" dirty="0" smtClean="0"/>
              <a:t>Contributors: ENV, EEA, MS</a:t>
            </a:r>
          </a:p>
          <a:p>
            <a:pPr marL="0" lvl="0" indent="0" algn="l" rtl="0">
              <a:lnSpc>
                <a:spcPct val="115000"/>
              </a:lnSpc>
              <a:spcBef>
                <a:spcPts val="300"/>
              </a:spcBef>
              <a:spcAft>
                <a:spcPts val="0"/>
              </a:spcAft>
              <a:buNone/>
            </a:pPr>
            <a:endParaRPr lang="en-GB" sz="2200" b="1" noProof="0" dirty="0"/>
          </a:p>
        </p:txBody>
      </p:sp>
      <p:sp>
        <p:nvSpPr>
          <p:cNvPr id="191" name="Google Shape;191;g889485e664_0_43"/>
          <p:cNvSpPr txBox="1">
            <a:spLocks noGrp="1"/>
          </p:cNvSpPr>
          <p:nvPr>
            <p:ph type="title"/>
          </p:nvPr>
        </p:nvSpPr>
        <p:spPr>
          <a:prstGeom prst="rect">
            <a:avLst/>
          </a:prstGeom>
        </p:spPr>
        <p:txBody>
          <a:bodyPr spcFirstLastPara="1" wrap="square" lIns="91425" tIns="45700" rIns="91425" bIns="0" anchor="b" anchorCtr="0">
            <a:noAutofit/>
          </a:bodyPr>
          <a:lstStyle/>
          <a:p>
            <a:pPr marL="0" lvl="0" indent="0" algn="l" rtl="0">
              <a:spcBef>
                <a:spcPts val="0"/>
              </a:spcBef>
              <a:spcAft>
                <a:spcPts val="0"/>
              </a:spcAft>
              <a:buNone/>
            </a:pPr>
            <a:r>
              <a:rPr lang="en-GB" sz="3700" noProof="0" dirty="0" smtClean="0"/>
              <a:t>2.4 Central INSPIRE infrastructure components</a:t>
            </a:r>
            <a:endParaRPr lang="en-GB" sz="3700" noProof="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g889485e664_0_67"/>
          <p:cNvSpPr txBox="1">
            <a:spLocks noGrp="1"/>
          </p:cNvSpPr>
          <p:nvPr>
            <p:ph type="body" idx="1"/>
          </p:nvPr>
        </p:nvSpPr>
        <p:spPr>
          <a:prstGeom prst="rect">
            <a:avLst/>
          </a:prstGeom>
        </p:spPr>
        <p:txBody>
          <a:bodyPr spcFirstLastPara="1" wrap="square" lIns="91425" tIns="45700" rIns="91425" bIns="45700" anchor="t" anchorCtr="0">
            <a:noAutofit/>
          </a:bodyPr>
          <a:lstStyle/>
          <a:p>
            <a:pPr>
              <a:lnSpc>
                <a:spcPct val="115000"/>
              </a:lnSpc>
              <a:buSzPct val="120000"/>
              <a:buFont typeface="Arial" panose="020B0604020202020204" pitchFamily="34" charset="0"/>
              <a:buChar char="•"/>
            </a:pPr>
            <a:r>
              <a:rPr lang="en-GB" b="1" noProof="0" dirty="0" smtClean="0"/>
              <a:t>Issues</a:t>
            </a:r>
          </a:p>
          <a:p>
            <a:pPr marL="914400" lvl="0" indent="-330200" algn="l" rtl="0">
              <a:lnSpc>
                <a:spcPct val="115000"/>
              </a:lnSpc>
              <a:spcBef>
                <a:spcPts val="300"/>
              </a:spcBef>
              <a:spcAft>
                <a:spcPts val="0"/>
              </a:spcAft>
              <a:buSzPct val="120000"/>
              <a:buFont typeface="Arial" panose="020B0604020202020204" pitchFamily="34" charset="0"/>
              <a:buChar char="•"/>
            </a:pPr>
            <a:r>
              <a:rPr lang="en-GB" sz="2000" noProof="0" dirty="0" smtClean="0"/>
              <a:t>Mandatory evaluation by the Commission of the INSPIRE Directive by 1 January 2022</a:t>
            </a:r>
          </a:p>
          <a:p>
            <a:pPr marL="914400" marR="0" lvl="0" indent="-330200" algn="l" rtl="0">
              <a:lnSpc>
                <a:spcPct val="115000"/>
              </a:lnSpc>
              <a:spcBef>
                <a:spcPts val="300"/>
              </a:spcBef>
              <a:spcAft>
                <a:spcPts val="0"/>
              </a:spcAft>
              <a:buSzPct val="120000"/>
              <a:buFont typeface="Arial" panose="020B0604020202020204" pitchFamily="34" charset="0"/>
              <a:buChar char="•"/>
            </a:pPr>
            <a:r>
              <a:rPr lang="en-GB" sz="2000" noProof="0" dirty="0" smtClean="0"/>
              <a:t>Modernisation and alignment with new or emerging legislation of the INSPIRE Directive (2007/2/EC) and the public access to environmental information Directive (2003/4/EC) is needed</a:t>
            </a:r>
          </a:p>
          <a:p>
            <a:pPr marL="914400" marR="0" lvl="0" indent="-330200" algn="l" rtl="0">
              <a:lnSpc>
                <a:spcPct val="115000"/>
              </a:lnSpc>
              <a:spcBef>
                <a:spcPts val="300"/>
              </a:spcBef>
              <a:spcAft>
                <a:spcPts val="0"/>
              </a:spcAft>
              <a:buSzPct val="120000"/>
              <a:buFont typeface="Arial" panose="020B0604020202020204" pitchFamily="34" charset="0"/>
              <a:buChar char="•"/>
            </a:pPr>
            <a:r>
              <a:rPr lang="en-GB" sz="2000" noProof="0" dirty="0" smtClean="0"/>
              <a:t>Environmental geospatial and climate-related data are a prerequisite to better understand issues and trends on how our planet and its climate are changing and how society and economy are impacted. The timely availability of data can help strengthen evidence-based analytical capability for policy-making and implementation and is crucial to deliver on the Green Deal objectives</a:t>
            </a:r>
            <a:endParaRPr lang="en-GB" sz="2000" noProof="0" dirty="0"/>
          </a:p>
        </p:txBody>
      </p:sp>
      <p:sp>
        <p:nvSpPr>
          <p:cNvPr id="198" name="Google Shape;198;g889485e664_0_67"/>
          <p:cNvSpPr txBox="1">
            <a:spLocks noGrp="1"/>
          </p:cNvSpPr>
          <p:nvPr>
            <p:ph type="title"/>
          </p:nvPr>
        </p:nvSpPr>
        <p:spPr>
          <a:prstGeom prst="rect">
            <a:avLst/>
          </a:prstGeom>
        </p:spPr>
        <p:txBody>
          <a:bodyPr spcFirstLastPara="1" wrap="square" lIns="91425" tIns="45700" rIns="91425" bIns="0" anchor="b" anchorCtr="0">
            <a:noAutofit/>
          </a:bodyPr>
          <a:lstStyle/>
          <a:p>
            <a:pPr marL="0" lvl="0" indent="0" algn="l" rtl="0">
              <a:spcBef>
                <a:spcPts val="0"/>
              </a:spcBef>
              <a:spcAft>
                <a:spcPts val="0"/>
              </a:spcAft>
              <a:buNone/>
            </a:pPr>
            <a:r>
              <a:rPr lang="en-GB" sz="3700" noProof="0" dirty="0" smtClean="0"/>
              <a:t>3.1 GreenData4all initiative</a:t>
            </a:r>
            <a:endParaRPr lang="en-GB" sz="3700" noProof="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g889485e664_0_67"/>
          <p:cNvSpPr txBox="1">
            <a:spLocks noGrp="1"/>
          </p:cNvSpPr>
          <p:nvPr>
            <p:ph type="body" idx="1"/>
          </p:nvPr>
        </p:nvSpPr>
        <p:spPr>
          <a:prstGeom prst="rect">
            <a:avLst/>
          </a:prstGeom>
        </p:spPr>
        <p:txBody>
          <a:bodyPr spcFirstLastPara="1" wrap="square" lIns="91425" tIns="45700" rIns="91425" bIns="45700" anchor="t" anchorCtr="0">
            <a:noAutofit/>
          </a:bodyPr>
          <a:lstStyle/>
          <a:p>
            <a:pPr>
              <a:lnSpc>
                <a:spcPct val="115000"/>
              </a:lnSpc>
              <a:spcBef>
                <a:spcPts val="300"/>
              </a:spcBef>
              <a:buSzPct val="120000"/>
              <a:buFont typeface="Arial" panose="020B0604020202020204" pitchFamily="34" charset="0"/>
              <a:buChar char="•"/>
            </a:pPr>
            <a:r>
              <a:rPr lang="en-GB" b="1" noProof="0" dirty="0" smtClean="0"/>
              <a:t>Proposed actions</a:t>
            </a:r>
          </a:p>
          <a:p>
            <a:pPr marL="914400" lvl="0" indent="-330200" algn="l" rtl="0">
              <a:lnSpc>
                <a:spcPct val="115000"/>
              </a:lnSpc>
              <a:spcBef>
                <a:spcPts val="300"/>
              </a:spcBef>
              <a:spcAft>
                <a:spcPts val="0"/>
              </a:spcAft>
              <a:buSzPct val="120000"/>
              <a:buFont typeface="Arial" panose="020B0604020202020204" pitchFamily="34" charset="0"/>
              <a:buChar char="•"/>
            </a:pPr>
            <a:r>
              <a:rPr lang="en-GB" sz="2000" noProof="0" dirty="0" smtClean="0"/>
              <a:t>The evaluation of the INSPIRE Directive will also analyse the coherence between the INSPIRE Directive, the Public Access to Environmental Information Directive 2003/4/EC and Directive 2019/1024/EC on open data and the re-use of public sector information</a:t>
            </a:r>
          </a:p>
          <a:p>
            <a:pPr marL="914400" lvl="0" indent="-330200" algn="l" rtl="0">
              <a:lnSpc>
                <a:spcPct val="115000"/>
              </a:lnSpc>
              <a:spcBef>
                <a:spcPts val="300"/>
              </a:spcBef>
              <a:spcAft>
                <a:spcPts val="0"/>
              </a:spcAft>
              <a:buSzPct val="120000"/>
              <a:buFont typeface="Arial" panose="020B0604020202020204" pitchFamily="34" charset="0"/>
              <a:buChar char="•"/>
            </a:pPr>
            <a:r>
              <a:rPr lang="en-GB" sz="2000" noProof="0" dirty="0" smtClean="0"/>
              <a:t>The evaluation conclusions will feed the ‘Greendata4all’ initiative announced in the European strategy for data (COM(2020) 66 final) and may induce a revision of 2007/2/EC and 2003/4/EC</a:t>
            </a:r>
          </a:p>
          <a:p>
            <a:pPr>
              <a:lnSpc>
                <a:spcPct val="115000"/>
              </a:lnSpc>
              <a:spcBef>
                <a:spcPts val="300"/>
              </a:spcBef>
              <a:buSzPct val="120000"/>
              <a:buFont typeface="Arial" panose="020B0604020202020204" pitchFamily="34" charset="0"/>
              <a:buChar char="•"/>
            </a:pPr>
            <a:r>
              <a:rPr lang="en-GB" b="1" noProof="0" dirty="0" smtClean="0"/>
              <a:t>Team</a:t>
            </a:r>
          </a:p>
          <a:p>
            <a:pPr marL="914400" lvl="0" indent="-330200" algn="l" rtl="0">
              <a:lnSpc>
                <a:spcPct val="115000"/>
              </a:lnSpc>
              <a:spcBef>
                <a:spcPts val="300"/>
              </a:spcBef>
              <a:spcAft>
                <a:spcPts val="0"/>
              </a:spcAft>
              <a:buSzPct val="120000"/>
              <a:buFont typeface="Arial" panose="020B0604020202020204" pitchFamily="34" charset="0"/>
              <a:buChar char="•"/>
            </a:pPr>
            <a:r>
              <a:rPr lang="en-GB" sz="2000" noProof="0" dirty="0" smtClean="0"/>
              <a:t>Lead: ENV</a:t>
            </a:r>
          </a:p>
          <a:p>
            <a:pPr marL="914400" lvl="0" indent="-330200" algn="l" rtl="0">
              <a:lnSpc>
                <a:spcPct val="115000"/>
              </a:lnSpc>
              <a:spcBef>
                <a:spcPts val="300"/>
              </a:spcBef>
              <a:spcAft>
                <a:spcPts val="0"/>
              </a:spcAft>
              <a:buSzPct val="120000"/>
              <a:buFont typeface="Arial" panose="020B0604020202020204" pitchFamily="34" charset="0"/>
              <a:buChar char="•"/>
            </a:pPr>
            <a:r>
              <a:rPr lang="en-GB" sz="2000" noProof="0" dirty="0" smtClean="0"/>
              <a:t>Contributors: JRC, EEA, ESTAT, MS (as part of the evaluation</a:t>
            </a:r>
            <a:br>
              <a:rPr lang="en-GB" sz="2000" noProof="0" dirty="0" smtClean="0"/>
            </a:br>
            <a:r>
              <a:rPr lang="en-GB" sz="2000" noProof="0" dirty="0" smtClean="0"/>
              <a:t>consultation strategy)</a:t>
            </a:r>
          </a:p>
          <a:p>
            <a:pPr marL="0" lvl="0" indent="0" algn="l" rtl="0">
              <a:lnSpc>
                <a:spcPct val="115000"/>
              </a:lnSpc>
              <a:spcBef>
                <a:spcPts val="300"/>
              </a:spcBef>
              <a:spcAft>
                <a:spcPts val="0"/>
              </a:spcAft>
              <a:buNone/>
            </a:pPr>
            <a:endParaRPr lang="en-GB" b="1" noProof="0" dirty="0"/>
          </a:p>
        </p:txBody>
      </p:sp>
      <p:sp>
        <p:nvSpPr>
          <p:cNvPr id="198" name="Google Shape;198;g889485e664_0_67"/>
          <p:cNvSpPr txBox="1">
            <a:spLocks noGrp="1"/>
          </p:cNvSpPr>
          <p:nvPr>
            <p:ph type="title"/>
          </p:nvPr>
        </p:nvSpPr>
        <p:spPr>
          <a:prstGeom prst="rect">
            <a:avLst/>
          </a:prstGeom>
        </p:spPr>
        <p:txBody>
          <a:bodyPr spcFirstLastPara="1" wrap="square" lIns="91425" tIns="45700" rIns="91425" bIns="0" anchor="b" anchorCtr="0">
            <a:noAutofit/>
          </a:bodyPr>
          <a:lstStyle/>
          <a:p>
            <a:pPr marL="0" lvl="0" indent="0" algn="l" rtl="0">
              <a:spcBef>
                <a:spcPts val="0"/>
              </a:spcBef>
              <a:spcAft>
                <a:spcPts val="0"/>
              </a:spcAft>
              <a:buNone/>
            </a:pPr>
            <a:r>
              <a:rPr lang="en-GB" sz="3700" noProof="0" dirty="0" smtClean="0"/>
              <a:t>3.1 GreenData4all initiative</a:t>
            </a:r>
            <a:endParaRPr lang="en-GB" sz="3700" noProof="0" dirty="0"/>
          </a:p>
        </p:txBody>
      </p:sp>
    </p:spTree>
    <p:extLst>
      <p:ext uri="{BB962C8B-B14F-4D97-AF65-F5344CB8AC3E}">
        <p14:creationId xmlns:p14="http://schemas.microsoft.com/office/powerpoint/2010/main" val="29804083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6"/>
          <p:cNvSpPr txBox="1">
            <a:spLocks noGrp="1"/>
          </p:cNvSpPr>
          <p:nvPr>
            <p:ph type="ctrTitle"/>
          </p:nvPr>
        </p:nvSpPr>
        <p:spPr>
          <a:xfrm>
            <a:off x="1077013" y="1122363"/>
            <a:ext cx="10020968" cy="1240348"/>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accent5"/>
              </a:buClr>
              <a:buSzPts val="6000"/>
              <a:buFont typeface="Arial"/>
              <a:buNone/>
            </a:pPr>
            <a:r>
              <a:rPr lang="en-GB" noProof="0" dirty="0" smtClean="0"/>
              <a:t>Thank you</a:t>
            </a:r>
            <a:endParaRPr lang="en-GB" noProof="0" dirty="0"/>
          </a:p>
        </p:txBody>
      </p:sp>
      <p:sp>
        <p:nvSpPr>
          <p:cNvPr id="205" name="Google Shape;205;p6"/>
          <p:cNvSpPr txBox="1">
            <a:spLocks noGrp="1"/>
          </p:cNvSpPr>
          <p:nvPr>
            <p:ph type="subTitle" idx="1"/>
          </p:nvPr>
        </p:nvSpPr>
        <p:spPr>
          <a:xfrm>
            <a:off x="1084385" y="3855676"/>
            <a:ext cx="10003692" cy="1925295"/>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050"/>
              <a:buNone/>
            </a:pPr>
            <a:r>
              <a:rPr lang="en-GB" sz="1050" b="1" noProof="0" dirty="0" smtClean="0"/>
              <a:t>© European Union 2020</a:t>
            </a:r>
            <a:endParaRPr lang="en-GB" noProof="0" dirty="0" smtClean="0"/>
          </a:p>
          <a:p>
            <a:pPr marL="0" lvl="0" indent="0" algn="l" rtl="0">
              <a:lnSpc>
                <a:spcPct val="100000"/>
              </a:lnSpc>
              <a:spcBef>
                <a:spcPts val="1800"/>
              </a:spcBef>
              <a:spcAft>
                <a:spcPts val="0"/>
              </a:spcAft>
              <a:buSzPts val="1050"/>
              <a:buNone/>
            </a:pPr>
            <a:r>
              <a:rPr lang="en-GB" sz="1050" noProof="0" dirty="0" smtClean="0"/>
              <a:t>Unless otherwise noted the reuse of this presentation is authorised under the </a:t>
            </a:r>
            <a:r>
              <a:rPr lang="en-GB" sz="1050" u="sng" noProof="0" dirty="0" smtClean="0">
                <a:solidFill>
                  <a:schemeClr val="hlink"/>
                </a:solidFill>
                <a:hlinkClick r:id="rId3"/>
              </a:rPr>
              <a:t>CC BY 4.0 </a:t>
            </a:r>
            <a:r>
              <a:rPr lang="en-GB" sz="1050" noProof="0" dirty="0" smtClean="0"/>
              <a:t>license. For any use or reproduction of elements that are not owned by the EU, permission may need to be sought directly from the respective right holders.</a:t>
            </a:r>
            <a:endParaRPr lang="en-GB" noProof="0" dirty="0" smtClean="0"/>
          </a:p>
          <a:p>
            <a:pPr marL="0" lvl="0" indent="0" algn="l" rtl="0">
              <a:lnSpc>
                <a:spcPct val="100000"/>
              </a:lnSpc>
              <a:spcBef>
                <a:spcPts val="1800"/>
              </a:spcBef>
              <a:spcAft>
                <a:spcPts val="0"/>
              </a:spcAft>
              <a:buSzPts val="1050"/>
              <a:buNone/>
            </a:pPr>
            <a:endParaRPr lang="en-GB" sz="1050" noProof="0" dirty="0">
              <a:solidFill>
                <a:schemeClr val="accent6"/>
              </a:solidFill>
            </a:endParaRPr>
          </a:p>
        </p:txBody>
      </p:sp>
      <p:pic>
        <p:nvPicPr>
          <p:cNvPr id="206" name="Google Shape;206;p6"/>
          <p:cNvPicPr preferRelativeResize="0"/>
          <p:nvPr/>
        </p:nvPicPr>
        <p:blipFill rotWithShape="1">
          <a:blip r:embed="rId4">
            <a:alphaModFix/>
          </a:blip>
          <a:srcRect/>
          <a:stretch/>
        </p:blipFill>
        <p:spPr>
          <a:xfrm>
            <a:off x="1172103" y="4043693"/>
            <a:ext cx="1023496" cy="358097"/>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g81e57fa629_0_0"/>
          <p:cNvSpPr txBox="1">
            <a:spLocks noGrp="1"/>
          </p:cNvSpPr>
          <p:nvPr>
            <p:ph type="body" idx="1"/>
          </p:nvPr>
        </p:nvSpPr>
        <p:spPr>
          <a:prstGeom prst="rect">
            <a:avLst/>
          </a:prstGeom>
        </p:spPr>
        <p:txBody>
          <a:bodyPr spcFirstLastPara="1" wrap="square" lIns="91425" tIns="45700" rIns="91425" bIns="45700" anchor="t" anchorCtr="0">
            <a:noAutofit/>
          </a:bodyPr>
          <a:lstStyle/>
          <a:p>
            <a:pPr marL="457200" lvl="0" indent="-400050" algn="l" rtl="0">
              <a:lnSpc>
                <a:spcPct val="150000"/>
              </a:lnSpc>
              <a:spcBef>
                <a:spcPts val="0"/>
              </a:spcBef>
              <a:spcAft>
                <a:spcPts val="0"/>
              </a:spcAft>
              <a:buSzPct val="120000"/>
              <a:buChar char="•"/>
            </a:pPr>
            <a:r>
              <a:rPr lang="en-GB" sz="2700" noProof="0" dirty="0" smtClean="0"/>
              <a:t>Comments from the virtual consultation considered</a:t>
            </a:r>
          </a:p>
          <a:p>
            <a:pPr indent="-400050">
              <a:lnSpc>
                <a:spcPct val="150000"/>
              </a:lnSpc>
              <a:buSzPct val="120000"/>
            </a:pPr>
            <a:r>
              <a:rPr lang="en-GB" sz="2700" noProof="0" dirty="0" smtClean="0"/>
              <a:t>Updated narrative emphasising parallel implementation of the 3 strands</a:t>
            </a:r>
          </a:p>
          <a:p>
            <a:pPr marL="457200" lvl="0" indent="-400050" algn="l" rtl="0">
              <a:lnSpc>
                <a:spcPct val="150000"/>
              </a:lnSpc>
              <a:spcBef>
                <a:spcPts val="0"/>
              </a:spcBef>
              <a:spcAft>
                <a:spcPts val="0"/>
              </a:spcAft>
              <a:buSzPct val="120000"/>
              <a:buChar char="•"/>
            </a:pPr>
            <a:r>
              <a:rPr lang="en-GB" sz="2700" noProof="0" dirty="0" smtClean="0"/>
              <a:t>Simplified and streamlined approach</a:t>
            </a:r>
          </a:p>
          <a:p>
            <a:pPr marL="914400" lvl="1" indent="-381000" algn="l" rtl="0">
              <a:lnSpc>
                <a:spcPct val="150000"/>
              </a:lnSpc>
              <a:spcBef>
                <a:spcPts val="0"/>
              </a:spcBef>
              <a:spcAft>
                <a:spcPts val="0"/>
              </a:spcAft>
              <a:buSzPct val="120000"/>
              <a:buChar char="•"/>
            </a:pPr>
            <a:r>
              <a:rPr lang="en-GB" sz="2400" noProof="0" dirty="0" smtClean="0"/>
              <a:t>Actions reduced to six</a:t>
            </a:r>
          </a:p>
          <a:p>
            <a:pPr marL="914400" lvl="1" indent="-381000" algn="l" rtl="0">
              <a:lnSpc>
                <a:spcPct val="150000"/>
              </a:lnSpc>
              <a:spcBef>
                <a:spcPts val="0"/>
              </a:spcBef>
              <a:spcAft>
                <a:spcPts val="0"/>
              </a:spcAft>
              <a:buSzPct val="120000"/>
              <a:buChar char="•"/>
            </a:pPr>
            <a:r>
              <a:rPr lang="en-GB" sz="2400" noProof="0" dirty="0" smtClean="0"/>
              <a:t>Updated timeline</a:t>
            </a:r>
          </a:p>
          <a:p>
            <a:pPr marL="0" lvl="0" indent="0" algn="l" rtl="0">
              <a:lnSpc>
                <a:spcPct val="150000"/>
              </a:lnSpc>
              <a:spcBef>
                <a:spcPts val="0"/>
              </a:spcBef>
              <a:spcAft>
                <a:spcPts val="0"/>
              </a:spcAft>
              <a:buNone/>
            </a:pPr>
            <a:endParaRPr lang="en-GB" sz="2700" noProof="0" dirty="0"/>
          </a:p>
        </p:txBody>
      </p:sp>
      <p:sp>
        <p:nvSpPr>
          <p:cNvPr id="135" name="Google Shape;135;g81e57fa629_0_0"/>
          <p:cNvSpPr txBox="1">
            <a:spLocks noGrp="1"/>
          </p:cNvSpPr>
          <p:nvPr>
            <p:ph type="title"/>
          </p:nvPr>
        </p:nvSpPr>
        <p:spPr>
          <a:prstGeom prst="rect">
            <a:avLst/>
          </a:prstGeom>
        </p:spPr>
        <p:txBody>
          <a:bodyPr spcFirstLastPara="1" wrap="square" lIns="91425" tIns="45700" rIns="91425" bIns="0" anchor="b" anchorCtr="0">
            <a:noAutofit/>
          </a:bodyPr>
          <a:lstStyle/>
          <a:p>
            <a:pPr marL="0" lvl="0" indent="0" algn="l" rtl="0">
              <a:spcBef>
                <a:spcPts val="0"/>
              </a:spcBef>
              <a:spcAft>
                <a:spcPts val="0"/>
              </a:spcAft>
              <a:buNone/>
            </a:pPr>
            <a:r>
              <a:rPr lang="en-GB" noProof="0" dirty="0" smtClean="0"/>
              <a:t>Main changes in the new version</a:t>
            </a:r>
            <a:endParaRPr lang="en-GB" noProof="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g8a6c117888_0_0"/>
          <p:cNvSpPr txBox="1">
            <a:spLocks noGrp="1"/>
          </p:cNvSpPr>
          <p:nvPr>
            <p:ph type="body" idx="1"/>
          </p:nvPr>
        </p:nvSpPr>
        <p:spPr>
          <a:prstGeom prst="rect">
            <a:avLst/>
          </a:prstGeom>
        </p:spPr>
        <p:txBody>
          <a:bodyPr spcFirstLastPara="1" wrap="square" lIns="91425" tIns="45700" rIns="91425" bIns="45700" anchor="t" anchorCtr="0">
            <a:noAutofit/>
          </a:bodyPr>
          <a:lstStyle/>
          <a:p>
            <a:pPr marL="357188" lvl="0" indent="-357188" algn="l" rtl="0">
              <a:spcBef>
                <a:spcPts val="1000"/>
              </a:spcBef>
              <a:spcAft>
                <a:spcPts val="0"/>
              </a:spcAft>
              <a:buSzPts val="2100"/>
              <a:buAutoNum type="arabicPeriod"/>
            </a:pPr>
            <a:r>
              <a:rPr lang="en-GB" sz="2100" noProof="0" dirty="0" smtClean="0"/>
              <a:t>Develop a </a:t>
            </a:r>
            <a:r>
              <a:rPr lang="en-GB" sz="2100" b="1" noProof="0" dirty="0" smtClean="0"/>
              <a:t>future vision</a:t>
            </a:r>
            <a:r>
              <a:rPr lang="en-GB" sz="2100" noProof="0" dirty="0" smtClean="0"/>
              <a:t> for the role of INSPIRE in the Green Deal Data space</a:t>
            </a:r>
          </a:p>
          <a:p>
            <a:pPr marL="357188" lvl="0" indent="-357188" algn="l" rtl="0">
              <a:spcBef>
                <a:spcPts val="1000"/>
              </a:spcBef>
              <a:spcAft>
                <a:spcPts val="0"/>
              </a:spcAft>
              <a:buSzPts val="2100"/>
              <a:buAutoNum type="arabicPeriod"/>
            </a:pPr>
            <a:r>
              <a:rPr lang="en-GB" sz="2100" noProof="0" dirty="0" smtClean="0"/>
              <a:t>Define the </a:t>
            </a:r>
            <a:r>
              <a:rPr lang="en-GB" sz="2100" b="1" noProof="0" dirty="0" smtClean="0"/>
              <a:t>INSPIRE “jewels”</a:t>
            </a:r>
            <a:r>
              <a:rPr lang="en-GB" sz="2100" noProof="0" dirty="0" smtClean="0"/>
              <a:t> – those data sets/themes, for which tangible benefits for environment policy and the implementation of the European Green Deal can be expected</a:t>
            </a:r>
          </a:p>
          <a:p>
            <a:pPr marL="357188" lvl="0" indent="-357188" algn="l" rtl="0">
              <a:spcBef>
                <a:spcPts val="1000"/>
              </a:spcBef>
              <a:spcAft>
                <a:spcPts val="0"/>
              </a:spcAft>
              <a:buSzPts val="2100"/>
              <a:buAutoNum type="arabicPeriod"/>
            </a:pPr>
            <a:r>
              <a:rPr lang="en-GB" sz="2100" noProof="0" dirty="0" smtClean="0"/>
              <a:t>Develop an implementation plan to </a:t>
            </a:r>
            <a:r>
              <a:rPr lang="en-GB" sz="2100" b="1" noProof="0" dirty="0" smtClean="0"/>
              <a:t>focus implementation efforts to maximise availability, ensure interoperability and reach pan-European spatial coverage</a:t>
            </a:r>
            <a:r>
              <a:rPr lang="en-GB" sz="2100" noProof="0" dirty="0" smtClean="0"/>
              <a:t> for this well-defined set of priority data</a:t>
            </a:r>
          </a:p>
          <a:p>
            <a:pPr marL="357188" lvl="0" indent="-357188" algn="l" rtl="0">
              <a:spcBef>
                <a:spcPts val="1000"/>
              </a:spcBef>
              <a:spcAft>
                <a:spcPts val="0"/>
              </a:spcAft>
              <a:buSzPts val="2100"/>
              <a:buAutoNum type="arabicPeriod"/>
            </a:pPr>
            <a:r>
              <a:rPr lang="en-GB" sz="2100" noProof="0" dirty="0" smtClean="0"/>
              <a:t>Continue work on </a:t>
            </a:r>
            <a:r>
              <a:rPr lang="en-GB" sz="2100" b="1" noProof="0" dirty="0" smtClean="0"/>
              <a:t>simplifying and mainstreaming the technical requirements</a:t>
            </a:r>
            <a:r>
              <a:rPr lang="en-GB" sz="2100" noProof="0" dirty="0" smtClean="0"/>
              <a:t> of the INSPIRE Directive, taking into account emerging paradigms, standards and technologies and their usability for the Green Deal data space</a:t>
            </a:r>
          </a:p>
          <a:p>
            <a:pPr marL="357188" lvl="0" indent="-357188" algn="l" rtl="0">
              <a:spcBef>
                <a:spcPts val="1000"/>
              </a:spcBef>
              <a:spcAft>
                <a:spcPts val="0"/>
              </a:spcAft>
              <a:buSzPts val="2100"/>
              <a:buAutoNum type="arabicPeriod"/>
            </a:pPr>
            <a:r>
              <a:rPr lang="en-GB" sz="2100" noProof="0" dirty="0" smtClean="0"/>
              <a:t>Define the </a:t>
            </a:r>
            <a:r>
              <a:rPr lang="en-GB" sz="2100" b="1" noProof="0" dirty="0" smtClean="0"/>
              <a:t>transition from the current legal framework to a </a:t>
            </a:r>
            <a:br>
              <a:rPr lang="en-GB" sz="2100" b="1" noProof="0" dirty="0" smtClean="0"/>
            </a:br>
            <a:r>
              <a:rPr lang="en-GB" sz="2100" b="1" noProof="0" dirty="0" smtClean="0"/>
              <a:t>digital ecosystem</a:t>
            </a:r>
            <a:r>
              <a:rPr lang="en-GB" sz="2100" noProof="0" dirty="0" smtClean="0"/>
              <a:t> for environment and sustainability</a:t>
            </a:r>
            <a:endParaRPr lang="en-GB" sz="2100" noProof="0" dirty="0"/>
          </a:p>
        </p:txBody>
      </p:sp>
      <p:sp>
        <p:nvSpPr>
          <p:cNvPr id="142" name="Google Shape;142;g8a6c117888_0_0"/>
          <p:cNvSpPr txBox="1">
            <a:spLocks noGrp="1"/>
          </p:cNvSpPr>
          <p:nvPr>
            <p:ph type="title"/>
          </p:nvPr>
        </p:nvSpPr>
        <p:spPr>
          <a:prstGeom prst="rect">
            <a:avLst/>
          </a:prstGeom>
        </p:spPr>
        <p:txBody>
          <a:bodyPr spcFirstLastPara="1" wrap="square" lIns="91425" tIns="45700" rIns="91425" bIns="0" anchor="b" anchorCtr="0">
            <a:noAutofit/>
          </a:bodyPr>
          <a:lstStyle/>
          <a:p>
            <a:pPr marL="0" lvl="0" indent="0" algn="l" rtl="0">
              <a:spcBef>
                <a:spcPts val="0"/>
              </a:spcBef>
              <a:spcAft>
                <a:spcPts val="0"/>
              </a:spcAft>
              <a:buNone/>
            </a:pPr>
            <a:r>
              <a:rPr lang="en-GB" noProof="0" dirty="0" smtClean="0"/>
              <a:t>Main objectives</a:t>
            </a:r>
            <a:endParaRPr lang="en-GB" noProof="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g8a6c117888_0_9"/>
          <p:cNvSpPr txBox="1">
            <a:spLocks noGrp="1"/>
          </p:cNvSpPr>
          <p:nvPr>
            <p:ph type="body" idx="1"/>
          </p:nvPr>
        </p:nvSpPr>
        <p:spPr>
          <a:prstGeom prst="rect">
            <a:avLst/>
          </a:prstGeom>
        </p:spPr>
        <p:txBody>
          <a:bodyPr spcFirstLastPara="1" wrap="square" lIns="91425" tIns="45700" rIns="91425" bIns="45700" anchor="t" anchorCtr="0">
            <a:noAutofit/>
          </a:bodyPr>
          <a:lstStyle/>
          <a:p>
            <a:pPr lvl="0" indent="-457200" algn="l" rtl="0">
              <a:spcBef>
                <a:spcPts val="0"/>
              </a:spcBef>
              <a:spcAft>
                <a:spcPts val="0"/>
              </a:spcAft>
              <a:buSzPts val="2400"/>
              <a:buAutoNum type="arabicPeriod"/>
            </a:pPr>
            <a:r>
              <a:rPr lang="en-GB" noProof="0" dirty="0" smtClean="0"/>
              <a:t>A digital ecosystem for the environment and sustainability (objective 1)</a:t>
            </a:r>
          </a:p>
          <a:p>
            <a:pPr lvl="0" indent="-457200" algn="l" rtl="0">
              <a:spcBef>
                <a:spcPts val="0"/>
              </a:spcBef>
              <a:spcAft>
                <a:spcPts val="0"/>
              </a:spcAft>
              <a:buFont typeface="+mj-lt"/>
              <a:buAutoNum type="arabicPeriod"/>
            </a:pPr>
            <a:endParaRPr lang="en-GB" noProof="0" dirty="0" smtClean="0"/>
          </a:p>
          <a:p>
            <a:pPr lvl="0" indent="-457200" algn="l" rtl="0">
              <a:spcBef>
                <a:spcPts val="0"/>
              </a:spcBef>
              <a:spcAft>
                <a:spcPts val="0"/>
              </a:spcAft>
              <a:buSzPts val="2400"/>
              <a:buAutoNum type="arabicPeriod"/>
            </a:pPr>
            <a:r>
              <a:rPr lang="en-GB" noProof="0" dirty="0" smtClean="0"/>
              <a:t>Towards a common implementation landing zone (objectives 2-4)</a:t>
            </a:r>
          </a:p>
          <a:p>
            <a:pPr lvl="0" indent="-457200" algn="l" rtl="0">
              <a:spcBef>
                <a:spcPts val="0"/>
              </a:spcBef>
              <a:spcAft>
                <a:spcPts val="0"/>
              </a:spcAft>
              <a:buFont typeface="+mj-lt"/>
              <a:buAutoNum type="arabicPeriod"/>
            </a:pPr>
            <a:endParaRPr lang="en-GB" noProof="0" dirty="0" smtClean="0"/>
          </a:p>
          <a:p>
            <a:pPr lvl="0" indent="-457200" algn="l" rtl="0">
              <a:spcBef>
                <a:spcPts val="0"/>
              </a:spcBef>
              <a:spcAft>
                <a:spcPts val="0"/>
              </a:spcAft>
              <a:buSzPts val="2400"/>
              <a:buAutoNum type="arabicPeriod"/>
            </a:pPr>
            <a:r>
              <a:rPr lang="en-GB" noProof="0" dirty="0" smtClean="0"/>
              <a:t>GreenData4All (objective 5)</a:t>
            </a:r>
          </a:p>
          <a:p>
            <a:pPr marL="0" lvl="0" indent="0" algn="l" rtl="0">
              <a:spcBef>
                <a:spcPts val="0"/>
              </a:spcBef>
              <a:spcAft>
                <a:spcPts val="0"/>
              </a:spcAft>
              <a:buNone/>
            </a:pPr>
            <a:endParaRPr lang="en-GB" noProof="0" dirty="0" smtClean="0"/>
          </a:p>
          <a:p>
            <a:pPr marL="0" lvl="0" indent="0" algn="l" rtl="0">
              <a:spcBef>
                <a:spcPts val="0"/>
              </a:spcBef>
              <a:spcAft>
                <a:spcPts val="0"/>
              </a:spcAft>
              <a:buNone/>
            </a:pPr>
            <a:endParaRPr lang="en-GB" noProof="0" dirty="0" smtClean="0"/>
          </a:p>
          <a:p>
            <a:pPr marL="0" lvl="0" indent="0" algn="l" rtl="0">
              <a:spcBef>
                <a:spcPts val="0"/>
              </a:spcBef>
              <a:spcAft>
                <a:spcPts val="0"/>
              </a:spcAft>
              <a:buNone/>
            </a:pPr>
            <a:r>
              <a:rPr lang="en-GB" noProof="0" dirty="0" smtClean="0"/>
              <a:t>All areas of work will start in parallel in 2020</a:t>
            </a:r>
          </a:p>
          <a:p>
            <a:pPr marL="0" lvl="0" indent="0" algn="l" rtl="0">
              <a:spcBef>
                <a:spcPts val="0"/>
              </a:spcBef>
              <a:spcAft>
                <a:spcPts val="0"/>
              </a:spcAft>
              <a:buNone/>
            </a:pPr>
            <a:endParaRPr lang="en-GB" noProof="0" dirty="0"/>
          </a:p>
        </p:txBody>
      </p:sp>
      <p:sp>
        <p:nvSpPr>
          <p:cNvPr id="149" name="Google Shape;149;g8a6c117888_0_9"/>
          <p:cNvSpPr txBox="1">
            <a:spLocks noGrp="1"/>
          </p:cNvSpPr>
          <p:nvPr>
            <p:ph type="title"/>
          </p:nvPr>
        </p:nvSpPr>
        <p:spPr>
          <a:prstGeom prst="rect">
            <a:avLst/>
          </a:prstGeom>
        </p:spPr>
        <p:txBody>
          <a:bodyPr spcFirstLastPara="1" wrap="square" lIns="91425" tIns="45700" rIns="91425" bIns="0" anchor="b" anchorCtr="0">
            <a:noAutofit/>
          </a:bodyPr>
          <a:lstStyle/>
          <a:p>
            <a:pPr marL="0" lvl="0" indent="0" algn="l" rtl="0">
              <a:spcBef>
                <a:spcPts val="0"/>
              </a:spcBef>
              <a:spcAft>
                <a:spcPts val="0"/>
              </a:spcAft>
              <a:buNone/>
            </a:pPr>
            <a:r>
              <a:rPr lang="en-GB" noProof="0" dirty="0" smtClean="0"/>
              <a:t>3 areas of work</a:t>
            </a:r>
            <a:endParaRPr lang="en-GB" noProof="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g889485e664_0_36"/>
          <p:cNvSpPr txBox="1">
            <a:spLocks noGrp="1"/>
          </p:cNvSpPr>
          <p:nvPr>
            <p:ph type="body" idx="1"/>
          </p:nvPr>
        </p:nvSpPr>
        <p:spPr>
          <a:xfrm>
            <a:off x="967150" y="1825625"/>
            <a:ext cx="10642800" cy="4170300"/>
          </a:xfrm>
          <a:prstGeom prst="rect">
            <a:avLst/>
          </a:prstGeom>
        </p:spPr>
        <p:txBody>
          <a:bodyPr spcFirstLastPara="1" wrap="square" lIns="91425" tIns="45700" rIns="91425" bIns="45700" anchor="t" anchorCtr="0">
            <a:noAutofit/>
          </a:bodyPr>
          <a:lstStyle/>
          <a:p>
            <a:pPr marL="0" lvl="0" indent="0" algn="l" rtl="0">
              <a:lnSpc>
                <a:spcPct val="150000"/>
              </a:lnSpc>
              <a:spcBef>
                <a:spcPts val="0"/>
              </a:spcBef>
              <a:spcAft>
                <a:spcPts val="0"/>
              </a:spcAft>
              <a:buNone/>
            </a:pPr>
            <a:r>
              <a:rPr lang="en-GB" sz="2600" noProof="0" dirty="0" smtClean="0">
                <a:solidFill>
                  <a:srgbClr val="FFC000"/>
                </a:solidFill>
              </a:rPr>
              <a:t>1.1  </a:t>
            </a:r>
            <a:r>
              <a:rPr lang="en-GB" sz="2600" noProof="0" dirty="0" smtClean="0">
                <a:solidFill>
                  <a:srgbClr val="000000"/>
                </a:solidFill>
              </a:rPr>
              <a:t>Towards a digital ecosystem for the environment and sustainability</a:t>
            </a:r>
          </a:p>
          <a:p>
            <a:pPr marL="0" lvl="0" indent="0" algn="just" rtl="0">
              <a:lnSpc>
                <a:spcPct val="150000"/>
              </a:lnSpc>
              <a:spcBef>
                <a:spcPts val="300"/>
              </a:spcBef>
              <a:spcAft>
                <a:spcPts val="0"/>
              </a:spcAft>
              <a:buNone/>
            </a:pPr>
            <a:r>
              <a:rPr lang="en-GB" sz="2600" noProof="0" dirty="0" smtClean="0">
                <a:solidFill>
                  <a:srgbClr val="FFC000"/>
                </a:solidFill>
              </a:rPr>
              <a:t>2.1</a:t>
            </a:r>
            <a:r>
              <a:rPr lang="en-GB" sz="2600" noProof="0" dirty="0" smtClean="0">
                <a:solidFill>
                  <a:srgbClr val="000000"/>
                </a:solidFill>
              </a:rPr>
              <a:t>  Need-driven data prioritisation</a:t>
            </a:r>
          </a:p>
          <a:p>
            <a:pPr marL="0" lvl="0" indent="0" algn="just" rtl="0">
              <a:lnSpc>
                <a:spcPct val="150000"/>
              </a:lnSpc>
              <a:spcBef>
                <a:spcPts val="300"/>
              </a:spcBef>
              <a:spcAft>
                <a:spcPts val="0"/>
              </a:spcAft>
              <a:buNone/>
            </a:pPr>
            <a:r>
              <a:rPr lang="en-GB" sz="2600" noProof="0" dirty="0" smtClean="0">
                <a:solidFill>
                  <a:srgbClr val="FFC000"/>
                </a:solidFill>
              </a:rPr>
              <a:t>2.2  </a:t>
            </a:r>
            <a:r>
              <a:rPr lang="en-GB" sz="2600" noProof="0" dirty="0" smtClean="0">
                <a:solidFill>
                  <a:srgbClr val="000000"/>
                </a:solidFill>
              </a:rPr>
              <a:t>Roadmap for priority-driven implementation</a:t>
            </a:r>
          </a:p>
          <a:p>
            <a:pPr marL="0" lvl="0" indent="0" algn="just" rtl="0">
              <a:lnSpc>
                <a:spcPct val="150000"/>
              </a:lnSpc>
              <a:spcBef>
                <a:spcPts val="300"/>
              </a:spcBef>
              <a:spcAft>
                <a:spcPts val="0"/>
              </a:spcAft>
              <a:buNone/>
            </a:pPr>
            <a:r>
              <a:rPr lang="en-GB" sz="2600" noProof="0" dirty="0" smtClean="0">
                <a:solidFill>
                  <a:srgbClr val="FFC000"/>
                </a:solidFill>
              </a:rPr>
              <a:t>2.3</a:t>
            </a:r>
            <a:r>
              <a:rPr lang="en-GB" sz="2600" noProof="0" dirty="0" smtClean="0">
                <a:solidFill>
                  <a:srgbClr val="000000"/>
                </a:solidFill>
              </a:rPr>
              <a:t>  Simplification of INSPIRE implementation</a:t>
            </a:r>
          </a:p>
          <a:p>
            <a:pPr marL="0" lvl="0" indent="0" algn="just" rtl="0">
              <a:lnSpc>
                <a:spcPct val="150000"/>
              </a:lnSpc>
              <a:spcBef>
                <a:spcPts val="300"/>
              </a:spcBef>
              <a:spcAft>
                <a:spcPts val="0"/>
              </a:spcAft>
              <a:buNone/>
            </a:pPr>
            <a:r>
              <a:rPr lang="en-GB" sz="2600" noProof="0" dirty="0" smtClean="0">
                <a:solidFill>
                  <a:srgbClr val="FFC000"/>
                </a:solidFill>
              </a:rPr>
              <a:t>2.4  </a:t>
            </a:r>
            <a:r>
              <a:rPr lang="en-GB" sz="2600" noProof="0" dirty="0" smtClean="0">
                <a:solidFill>
                  <a:srgbClr val="000000"/>
                </a:solidFill>
              </a:rPr>
              <a:t>Central infrastructure components</a:t>
            </a:r>
          </a:p>
          <a:p>
            <a:pPr marL="0" lvl="0" indent="0" algn="just" rtl="0">
              <a:lnSpc>
                <a:spcPct val="150000"/>
              </a:lnSpc>
              <a:spcBef>
                <a:spcPts val="300"/>
              </a:spcBef>
              <a:spcAft>
                <a:spcPts val="300"/>
              </a:spcAft>
              <a:buNone/>
            </a:pPr>
            <a:r>
              <a:rPr lang="en-GB" sz="2600" noProof="0" dirty="0" smtClean="0">
                <a:solidFill>
                  <a:srgbClr val="FFC000"/>
                </a:solidFill>
              </a:rPr>
              <a:t>3.1  </a:t>
            </a:r>
            <a:r>
              <a:rPr lang="en-GB" sz="2600" noProof="0" dirty="0" smtClean="0">
                <a:solidFill>
                  <a:srgbClr val="000000"/>
                </a:solidFill>
              </a:rPr>
              <a:t>GreenData4all initiative</a:t>
            </a:r>
            <a:endParaRPr lang="en-GB" sz="2600" noProof="0" dirty="0">
              <a:solidFill>
                <a:srgbClr val="000000"/>
              </a:solidFill>
            </a:endParaRPr>
          </a:p>
        </p:txBody>
      </p:sp>
      <p:sp>
        <p:nvSpPr>
          <p:cNvPr id="156" name="Google Shape;156;g889485e664_0_36"/>
          <p:cNvSpPr txBox="1">
            <a:spLocks noGrp="1"/>
          </p:cNvSpPr>
          <p:nvPr>
            <p:ph type="title"/>
          </p:nvPr>
        </p:nvSpPr>
        <p:spPr>
          <a:xfrm>
            <a:off x="970722" y="575220"/>
            <a:ext cx="10263900" cy="782400"/>
          </a:xfrm>
          <a:prstGeom prst="rect">
            <a:avLst/>
          </a:prstGeom>
        </p:spPr>
        <p:txBody>
          <a:bodyPr spcFirstLastPara="1" wrap="square" lIns="91425" tIns="45700" rIns="91425" bIns="0" anchor="b" anchorCtr="0">
            <a:noAutofit/>
          </a:bodyPr>
          <a:lstStyle/>
          <a:p>
            <a:pPr marL="0" lvl="0" indent="0" algn="l" rtl="0">
              <a:spcBef>
                <a:spcPts val="0"/>
              </a:spcBef>
              <a:spcAft>
                <a:spcPts val="0"/>
              </a:spcAft>
              <a:buNone/>
            </a:pPr>
            <a:r>
              <a:rPr lang="en-GB" noProof="0" dirty="0" smtClean="0"/>
              <a:t>6 core actions</a:t>
            </a:r>
            <a:endParaRPr lang="en-GB" noProof="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3" name="Google Shape;163;g889485e664_0_24"/>
          <p:cNvSpPr txBox="1">
            <a:spLocks noGrp="1"/>
          </p:cNvSpPr>
          <p:nvPr>
            <p:ph type="body" idx="1"/>
          </p:nvPr>
        </p:nvSpPr>
        <p:spPr>
          <a:prstGeom prst="rect">
            <a:avLst/>
          </a:prstGeom>
        </p:spPr>
        <p:txBody>
          <a:bodyPr spcFirstLastPara="1" wrap="square" lIns="91425" tIns="45700" rIns="91425" bIns="45700" anchor="t" anchorCtr="0">
            <a:noAutofit/>
          </a:bodyPr>
          <a:lstStyle/>
          <a:p>
            <a:pPr>
              <a:lnSpc>
                <a:spcPct val="115000"/>
              </a:lnSpc>
              <a:buSzPct val="120000"/>
              <a:buFont typeface="Arial" panose="020B0604020202020204" pitchFamily="34" charset="0"/>
              <a:buChar char="•"/>
            </a:pPr>
            <a:r>
              <a:rPr lang="en-GB" b="1" noProof="0" dirty="0" smtClean="0"/>
              <a:t>Issues</a:t>
            </a:r>
            <a:endParaRPr lang="en-GB" sz="3600" b="1" noProof="0" dirty="0" smtClean="0"/>
          </a:p>
          <a:p>
            <a:pPr marL="714375" lvl="0" indent="-261938" algn="l" rtl="0">
              <a:lnSpc>
                <a:spcPct val="115000"/>
              </a:lnSpc>
              <a:spcBef>
                <a:spcPts val="300"/>
              </a:spcBef>
              <a:spcAft>
                <a:spcPts val="0"/>
              </a:spcAft>
              <a:buSzPct val="120000"/>
              <a:buFont typeface="Arial" panose="020B0604020202020204" pitchFamily="34" charset="0"/>
              <a:buChar char="•"/>
            </a:pPr>
            <a:r>
              <a:rPr lang="en-GB" sz="2000" dirty="0" smtClean="0"/>
              <a:t>Emerging requirements for common EU data spaces in general and the Green Deal data space in particular</a:t>
            </a:r>
            <a:endParaRPr lang="en-GB" sz="2000" noProof="0" dirty="0" smtClean="0"/>
          </a:p>
          <a:p>
            <a:pPr marL="714375" lvl="0" indent="-261938" algn="l" rtl="0">
              <a:lnSpc>
                <a:spcPct val="115000"/>
              </a:lnSpc>
              <a:spcBef>
                <a:spcPts val="300"/>
              </a:spcBef>
              <a:spcAft>
                <a:spcPts val="0"/>
              </a:spcAft>
              <a:buSzPct val="120000"/>
              <a:buFont typeface="Arial" panose="020B0604020202020204" pitchFamily="34" charset="0"/>
              <a:buChar char="•"/>
            </a:pPr>
            <a:r>
              <a:rPr lang="en-GB" sz="2000" noProof="0" dirty="0" smtClean="0"/>
              <a:t>The current architecture of INSPIRE is outdated and does not reflect the new realities (mainly related to the emergence of new data sources and new technologies)</a:t>
            </a:r>
          </a:p>
          <a:p>
            <a:pPr marL="714375" lvl="0" indent="-261938" algn="l" rtl="0">
              <a:lnSpc>
                <a:spcPct val="115000"/>
              </a:lnSpc>
              <a:spcBef>
                <a:spcPts val="0"/>
              </a:spcBef>
              <a:spcAft>
                <a:spcPts val="0"/>
              </a:spcAft>
              <a:buSzPct val="120000"/>
              <a:buFont typeface="Arial" panose="020B0604020202020204" pitchFamily="34" charset="0"/>
              <a:buChar char="•"/>
            </a:pPr>
            <a:r>
              <a:rPr lang="en-GB" sz="2000" noProof="0" dirty="0" smtClean="0"/>
              <a:t>INSPIRE is often seen as a monolithic infrastructure with still few links to the external world</a:t>
            </a:r>
          </a:p>
          <a:p>
            <a:pPr marL="714375" lvl="0" indent="-261938" algn="l" rtl="0">
              <a:lnSpc>
                <a:spcPct val="115000"/>
              </a:lnSpc>
              <a:spcBef>
                <a:spcPts val="0"/>
              </a:spcBef>
              <a:spcAft>
                <a:spcPts val="0"/>
              </a:spcAft>
              <a:buSzPct val="120000"/>
              <a:buFont typeface="Arial" panose="020B0604020202020204" pitchFamily="34" charset="0"/>
              <a:buChar char="•"/>
            </a:pPr>
            <a:r>
              <a:rPr lang="en-GB" sz="2000" noProof="0" dirty="0" smtClean="0"/>
              <a:t>Emerging technologies, data sources and approaches have to be included in INSPIRE to ensure that the infrastructure evolves into a self-sustainable data ecosystem, in line with the larger vision of the Green Deal data space</a:t>
            </a:r>
            <a:endParaRPr lang="en-GB" sz="2000" noProof="0" dirty="0"/>
          </a:p>
        </p:txBody>
      </p:sp>
      <p:sp>
        <p:nvSpPr>
          <p:cNvPr id="162" name="Google Shape;162;g889485e664_0_24"/>
          <p:cNvSpPr txBox="1">
            <a:spLocks noGrp="1"/>
          </p:cNvSpPr>
          <p:nvPr>
            <p:ph type="title"/>
          </p:nvPr>
        </p:nvSpPr>
        <p:spPr>
          <a:prstGeom prst="rect">
            <a:avLst/>
          </a:prstGeom>
        </p:spPr>
        <p:txBody>
          <a:bodyPr spcFirstLastPara="1" wrap="square" lIns="91425" tIns="45700" rIns="91425" bIns="0" anchor="b" anchorCtr="0">
            <a:noAutofit/>
          </a:bodyPr>
          <a:lstStyle/>
          <a:p>
            <a:pPr marL="809625" lvl="0" indent="-809625" algn="l" rtl="0">
              <a:spcBef>
                <a:spcPts val="0"/>
              </a:spcBef>
              <a:spcAft>
                <a:spcPts val="0"/>
              </a:spcAft>
              <a:buNone/>
            </a:pPr>
            <a:r>
              <a:rPr lang="en-GB" sz="3700" noProof="0" dirty="0" smtClean="0"/>
              <a:t>1.1	Towards a digital ecosystem for the environment and sustainability</a:t>
            </a:r>
            <a:endParaRPr lang="en-GB" sz="3700" noProof="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3" name="Google Shape;163;g889485e664_0_24"/>
          <p:cNvSpPr txBox="1">
            <a:spLocks noGrp="1"/>
          </p:cNvSpPr>
          <p:nvPr>
            <p:ph type="body" idx="1"/>
          </p:nvPr>
        </p:nvSpPr>
        <p:spPr>
          <a:xfrm>
            <a:off x="967153" y="1825624"/>
            <a:ext cx="10657287" cy="4170363"/>
          </a:xfrm>
          <a:prstGeom prst="rect">
            <a:avLst/>
          </a:prstGeom>
        </p:spPr>
        <p:txBody>
          <a:bodyPr spcFirstLastPara="1" wrap="square" lIns="91425" tIns="45700" rIns="91425" bIns="45700" anchor="t" anchorCtr="0">
            <a:noAutofit/>
          </a:bodyPr>
          <a:lstStyle/>
          <a:p>
            <a:pPr>
              <a:lnSpc>
                <a:spcPct val="115000"/>
              </a:lnSpc>
              <a:buSzPct val="120000"/>
              <a:buFont typeface="Arial" panose="020B0604020202020204" pitchFamily="34" charset="0"/>
              <a:buChar char="•"/>
            </a:pPr>
            <a:r>
              <a:rPr lang="en-GB" b="1" noProof="0" dirty="0" smtClean="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0"/>
                  </a:ext>
                </a:extLst>
              </a:rPr>
              <a:t>Proposed action</a:t>
            </a:r>
            <a:r>
              <a:rPr lang="en-GB" b="1" noProof="0" dirty="0" smtClean="0"/>
              <a:t>s</a:t>
            </a:r>
          </a:p>
          <a:p>
            <a:pPr marL="714375" lvl="0" indent="-261938" algn="l" rtl="0">
              <a:lnSpc>
                <a:spcPct val="115000"/>
              </a:lnSpc>
              <a:spcBef>
                <a:spcPts val="300"/>
              </a:spcBef>
              <a:spcAft>
                <a:spcPts val="0"/>
              </a:spcAft>
              <a:buSzPct val="120000"/>
              <a:buFont typeface="Arial" panose="020B0604020202020204" pitchFamily="34" charset="0"/>
              <a:buChar char="•"/>
            </a:pPr>
            <a:r>
              <a:rPr lang="en-GB" sz="2000" noProof="0" dirty="0" smtClean="0"/>
              <a:t>New reference architecture for the INSPIRE infrastructure as part of the Green Deal data space</a:t>
            </a:r>
          </a:p>
          <a:p>
            <a:pPr marL="714375" lvl="0" indent="-261938" algn="l" rtl="0">
              <a:lnSpc>
                <a:spcPct val="115000"/>
              </a:lnSpc>
              <a:spcBef>
                <a:spcPts val="0"/>
              </a:spcBef>
              <a:spcAft>
                <a:spcPts val="0"/>
              </a:spcAft>
              <a:buSzPct val="120000"/>
              <a:buFont typeface="Arial" panose="020B0604020202020204" pitchFamily="34" charset="0"/>
              <a:buChar char="•"/>
            </a:pPr>
            <a:r>
              <a:rPr lang="en-GB" sz="2000" noProof="0" dirty="0" smtClean="0"/>
              <a:t>Experiment and summarise lessons from the use of modern technologies and standards through sandboxing</a:t>
            </a:r>
          </a:p>
          <a:p>
            <a:pPr marL="714375" lvl="0" indent="-261938" algn="l" rtl="0">
              <a:lnSpc>
                <a:spcPct val="115000"/>
              </a:lnSpc>
              <a:spcBef>
                <a:spcPts val="0"/>
              </a:spcBef>
              <a:spcAft>
                <a:spcPts val="0"/>
              </a:spcAft>
              <a:buSzPct val="120000"/>
              <a:buFont typeface="Arial" panose="020B0604020202020204" pitchFamily="34" charset="0"/>
              <a:buChar char="•"/>
            </a:pPr>
            <a:r>
              <a:rPr lang="en-GB" sz="2000" noProof="0" dirty="0" smtClean="0"/>
              <a:t>Create a stack of ‘enabling’ good practices for data provision (based on OGC APIs, different encodings: </a:t>
            </a:r>
            <a:r>
              <a:rPr lang="en-GB" sz="2000" noProof="0" dirty="0" err="1" smtClean="0"/>
              <a:t>GeoJSON</a:t>
            </a:r>
            <a:r>
              <a:rPr lang="en-GB" sz="2000" noProof="0" dirty="0" smtClean="0"/>
              <a:t>, </a:t>
            </a:r>
            <a:r>
              <a:rPr lang="en-GB" sz="2000" noProof="0" dirty="0" err="1" smtClean="0"/>
              <a:t>GeoPackage</a:t>
            </a:r>
            <a:r>
              <a:rPr lang="en-GB" sz="2000" noProof="0" dirty="0" smtClean="0"/>
              <a:t>, binary - e.g. </a:t>
            </a:r>
            <a:r>
              <a:rPr lang="en-GB" sz="2000" noProof="0" dirty="0" err="1" smtClean="0"/>
              <a:t>pbf</a:t>
            </a:r>
            <a:r>
              <a:rPr lang="en-GB" sz="2000" noProof="0" dirty="0" smtClean="0"/>
              <a:t>, </a:t>
            </a:r>
            <a:r>
              <a:rPr lang="en-GB" sz="2000" noProof="0" dirty="0" err="1" smtClean="0"/>
              <a:t>VectorTiles</a:t>
            </a:r>
            <a:r>
              <a:rPr lang="en-GB" sz="2000" noProof="0" dirty="0" smtClean="0"/>
              <a:t>), discoverability (through search engines) and combination with other sources (citizen data, private data, research)</a:t>
            </a:r>
            <a:endParaRPr lang="en-GB" noProof="0" dirty="0" smtClean="0"/>
          </a:p>
          <a:p>
            <a:pPr>
              <a:lnSpc>
                <a:spcPct val="115000"/>
              </a:lnSpc>
              <a:buSzPct val="120000"/>
              <a:buFont typeface="Arial" panose="020B0604020202020204" pitchFamily="34" charset="0"/>
              <a:buChar char="•"/>
            </a:pPr>
            <a:r>
              <a:rPr lang="en-GB" b="1" noProof="0" dirty="0" smtClean="0"/>
              <a:t>Team</a:t>
            </a:r>
            <a:endParaRPr lang="en-GB" sz="2800" b="1" noProof="0" dirty="0" smtClean="0"/>
          </a:p>
          <a:p>
            <a:pPr marL="927100" lvl="0" indent="-342900" algn="l" rtl="0">
              <a:lnSpc>
                <a:spcPct val="115000"/>
              </a:lnSpc>
              <a:spcBef>
                <a:spcPts val="300"/>
              </a:spcBef>
              <a:spcAft>
                <a:spcPts val="0"/>
              </a:spcAft>
              <a:buSzPct val="120000"/>
              <a:buFont typeface="Arial" panose="020B0604020202020204" pitchFamily="34" charset="0"/>
              <a:buChar char="•"/>
            </a:pPr>
            <a:r>
              <a:rPr lang="en-GB" sz="2000" noProof="0" dirty="0" smtClean="0"/>
              <a:t>Lead: JRC</a:t>
            </a:r>
          </a:p>
          <a:p>
            <a:pPr marL="927100" lvl="0" indent="-342900" algn="l" rtl="0">
              <a:lnSpc>
                <a:spcPct val="115000"/>
              </a:lnSpc>
              <a:spcBef>
                <a:spcPts val="300"/>
              </a:spcBef>
              <a:spcAft>
                <a:spcPts val="0"/>
              </a:spcAft>
              <a:buSzPct val="120000"/>
              <a:buFont typeface="Arial" panose="020B0604020202020204" pitchFamily="34" charset="0"/>
              <a:buChar char="•"/>
            </a:pPr>
            <a:r>
              <a:rPr lang="en-GB" sz="2000" noProof="0" dirty="0" smtClean="0"/>
              <a:t>Contributors: MS, solution providers, standardisation bodies, </a:t>
            </a:r>
            <a:br>
              <a:rPr lang="en-GB" sz="2000" noProof="0" dirty="0" smtClean="0"/>
            </a:br>
            <a:r>
              <a:rPr lang="en-GB" sz="2000" noProof="0" dirty="0" smtClean="0"/>
              <a:t>other actors in the Green Deal data space</a:t>
            </a:r>
          </a:p>
          <a:p>
            <a:pPr marL="0" lvl="0" indent="0" algn="l" rtl="0">
              <a:lnSpc>
                <a:spcPct val="115000"/>
              </a:lnSpc>
              <a:spcBef>
                <a:spcPts val="300"/>
              </a:spcBef>
              <a:spcAft>
                <a:spcPts val="0"/>
              </a:spcAft>
              <a:buNone/>
            </a:pPr>
            <a:endParaRPr lang="en-GB" sz="2800" b="1" noProof="0" dirty="0"/>
          </a:p>
        </p:txBody>
      </p:sp>
      <p:sp>
        <p:nvSpPr>
          <p:cNvPr id="162" name="Google Shape;162;g889485e664_0_24"/>
          <p:cNvSpPr txBox="1">
            <a:spLocks noGrp="1"/>
          </p:cNvSpPr>
          <p:nvPr>
            <p:ph type="title"/>
          </p:nvPr>
        </p:nvSpPr>
        <p:spPr>
          <a:prstGeom prst="rect">
            <a:avLst/>
          </a:prstGeom>
        </p:spPr>
        <p:txBody>
          <a:bodyPr spcFirstLastPara="1" wrap="square" lIns="91425" tIns="45700" rIns="91425" bIns="0" anchor="b" anchorCtr="0">
            <a:noAutofit/>
          </a:bodyPr>
          <a:lstStyle/>
          <a:p>
            <a:pPr marL="809625" lvl="0" indent="-809625" algn="l" rtl="0">
              <a:spcBef>
                <a:spcPts val="0"/>
              </a:spcBef>
              <a:spcAft>
                <a:spcPts val="0"/>
              </a:spcAft>
              <a:buNone/>
            </a:pPr>
            <a:r>
              <a:rPr lang="en-GB" sz="3700" noProof="0" dirty="0" smtClean="0"/>
              <a:t>1.1	Towards a digital ecosystem for the environment and sustainability</a:t>
            </a:r>
            <a:endParaRPr lang="en-GB" sz="3700" noProof="0" dirty="0"/>
          </a:p>
        </p:txBody>
      </p:sp>
    </p:spTree>
    <p:extLst>
      <p:ext uri="{BB962C8B-B14F-4D97-AF65-F5344CB8AC3E}">
        <p14:creationId xmlns:p14="http://schemas.microsoft.com/office/powerpoint/2010/main" val="40870918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g889485e664_0_55"/>
          <p:cNvSpPr txBox="1">
            <a:spLocks noGrp="1"/>
          </p:cNvSpPr>
          <p:nvPr>
            <p:ph type="body" idx="1"/>
          </p:nvPr>
        </p:nvSpPr>
        <p:spPr>
          <a:prstGeom prst="rect">
            <a:avLst/>
          </a:prstGeom>
        </p:spPr>
        <p:txBody>
          <a:bodyPr spcFirstLastPara="1" wrap="square" lIns="91425" tIns="45700" rIns="91425" bIns="45700" anchor="t" anchorCtr="0">
            <a:noAutofit/>
          </a:bodyPr>
          <a:lstStyle/>
          <a:p>
            <a:pPr marL="273050" indent="-273050">
              <a:lnSpc>
                <a:spcPct val="115000"/>
              </a:lnSpc>
              <a:buSzPct val="120000"/>
              <a:buFont typeface="Arial" panose="020B0604020202020204" pitchFamily="34" charset="0"/>
              <a:buChar char="•"/>
            </a:pPr>
            <a:r>
              <a:rPr lang="en-GB" sz="2000" b="1" noProof="0" dirty="0" smtClean="0"/>
              <a:t>Issues</a:t>
            </a:r>
            <a:endParaRPr lang="en-GB" sz="1800" noProof="0" dirty="0" smtClean="0"/>
          </a:p>
          <a:p>
            <a:pPr marL="630238" lvl="0" indent="-273050" algn="just" rtl="0">
              <a:lnSpc>
                <a:spcPct val="115000"/>
              </a:lnSpc>
              <a:spcBef>
                <a:spcPts val="300"/>
              </a:spcBef>
              <a:spcAft>
                <a:spcPts val="0"/>
              </a:spcAft>
              <a:buSzPct val="120000"/>
              <a:buFont typeface="Arial" panose="020B0604020202020204" pitchFamily="34" charset="0"/>
              <a:buChar char="•"/>
            </a:pPr>
            <a:r>
              <a:rPr lang="en-GB" sz="1800" noProof="0" dirty="0" smtClean="0"/>
              <a:t>Clear priorities need to be identified based on the concrete needs of the stakeholders (European Commission, Sustainable Development Goals, Community legislation, etc.).</a:t>
            </a:r>
          </a:p>
          <a:p>
            <a:pPr marL="630238" lvl="0" indent="-273050" algn="just" rtl="0">
              <a:lnSpc>
                <a:spcPct val="115000"/>
              </a:lnSpc>
              <a:spcBef>
                <a:spcPts val="300"/>
              </a:spcBef>
              <a:spcAft>
                <a:spcPts val="0"/>
              </a:spcAft>
              <a:buSzPct val="120000"/>
              <a:buFont typeface="Arial" panose="020B0604020202020204" pitchFamily="34" charset="0"/>
              <a:buChar char="•"/>
            </a:pPr>
            <a:r>
              <a:rPr lang="en-GB" sz="1800" noProof="0" dirty="0" smtClean="0"/>
              <a:t>INSPIRE implementation is very heterogeneous and currently does not allow for pan-European datasets to be constructed.</a:t>
            </a:r>
          </a:p>
          <a:p>
            <a:pPr marL="273050" indent="-273050">
              <a:lnSpc>
                <a:spcPct val="115000"/>
              </a:lnSpc>
              <a:spcBef>
                <a:spcPts val="300"/>
              </a:spcBef>
              <a:buSzPct val="120000"/>
              <a:buFont typeface="Arial" panose="020B0604020202020204" pitchFamily="34" charset="0"/>
              <a:buChar char="•"/>
            </a:pPr>
            <a:r>
              <a:rPr lang="en-GB" sz="2000" b="1" noProof="0" dirty="0" smtClean="0"/>
              <a:t>Proposed actions</a:t>
            </a:r>
          </a:p>
          <a:p>
            <a:pPr marL="630238" indent="-273050" algn="just">
              <a:lnSpc>
                <a:spcPct val="115000"/>
              </a:lnSpc>
              <a:spcBef>
                <a:spcPts val="300"/>
              </a:spcBef>
              <a:buSzPct val="120000"/>
              <a:buFont typeface="Arial" panose="020B0604020202020204" pitchFamily="34" charset="0"/>
              <a:buChar char="•"/>
            </a:pPr>
            <a:r>
              <a:rPr lang="en-GB" sz="1800" noProof="0" dirty="0" smtClean="0"/>
              <a:t>Develop a prioritisation methodology by considering the new political agenda and existing community legislation (incl. High-Value datasets, Priority Datasets for </a:t>
            </a:r>
            <a:r>
              <a:rPr lang="en-GB" sz="1800" noProof="0" dirty="0" err="1" smtClean="0"/>
              <a:t>eReporting</a:t>
            </a:r>
            <a:r>
              <a:rPr lang="en-GB" sz="1800" noProof="0" dirty="0" smtClean="0"/>
              <a:t>, etc.);</a:t>
            </a:r>
          </a:p>
          <a:p>
            <a:pPr marL="630238" indent="-273050" algn="just">
              <a:lnSpc>
                <a:spcPct val="115000"/>
              </a:lnSpc>
              <a:spcBef>
                <a:spcPts val="300"/>
              </a:spcBef>
              <a:buSzPct val="120000"/>
              <a:buFont typeface="Arial" panose="020B0604020202020204" pitchFamily="34" charset="0"/>
              <a:buChar char="•"/>
            </a:pPr>
            <a:r>
              <a:rPr lang="en-GB" sz="1800" noProof="0" dirty="0" smtClean="0"/>
              <a:t>Consider the use the INSPIRE data with other data sources for creation of pan-European datasets </a:t>
            </a:r>
          </a:p>
          <a:p>
            <a:pPr marL="630238" indent="-273050" algn="just">
              <a:lnSpc>
                <a:spcPct val="115000"/>
              </a:lnSpc>
              <a:spcBef>
                <a:spcPts val="300"/>
              </a:spcBef>
              <a:buSzPct val="120000"/>
              <a:buFont typeface="Arial" panose="020B0604020202020204" pitchFamily="34" charset="0"/>
              <a:buChar char="•"/>
            </a:pPr>
            <a:r>
              <a:rPr lang="en-GB" sz="1800" noProof="0" dirty="0" smtClean="0"/>
              <a:t>Demonstrate different uses of the data</a:t>
            </a:r>
          </a:p>
          <a:p>
            <a:pPr marL="273050" indent="-273050">
              <a:lnSpc>
                <a:spcPct val="115000"/>
              </a:lnSpc>
              <a:spcBef>
                <a:spcPts val="300"/>
              </a:spcBef>
              <a:buSzPct val="120000"/>
              <a:buFont typeface="Arial" panose="020B0604020202020204" pitchFamily="34" charset="0"/>
              <a:buChar char="•"/>
            </a:pPr>
            <a:r>
              <a:rPr lang="en-GB" sz="2000" b="1" noProof="0" dirty="0" smtClean="0"/>
              <a:t>Team</a:t>
            </a:r>
          </a:p>
          <a:p>
            <a:pPr marL="630238" lvl="0" indent="-273050" algn="just">
              <a:lnSpc>
                <a:spcPct val="115000"/>
              </a:lnSpc>
              <a:spcBef>
                <a:spcPts val="300"/>
              </a:spcBef>
              <a:buSzPct val="120000"/>
              <a:buFont typeface="Arial" panose="020B0604020202020204" pitchFamily="34" charset="0"/>
              <a:buChar char="•"/>
            </a:pPr>
            <a:r>
              <a:rPr lang="en-GB" sz="1800" noProof="0" dirty="0" smtClean="0"/>
              <a:t>Lead: ENV, ESTAT, EEA</a:t>
            </a:r>
          </a:p>
          <a:p>
            <a:pPr marL="630238" lvl="0" indent="-273050" algn="just">
              <a:lnSpc>
                <a:spcPct val="115000"/>
              </a:lnSpc>
              <a:spcBef>
                <a:spcPts val="300"/>
              </a:spcBef>
              <a:buSzPct val="120000"/>
              <a:buFont typeface="Arial" panose="020B0604020202020204" pitchFamily="34" charset="0"/>
              <a:buChar char="•"/>
            </a:pPr>
            <a:r>
              <a:rPr lang="en-GB" sz="1800" noProof="0" dirty="0" smtClean="0"/>
              <a:t>Contributors: JRC, MS</a:t>
            </a:r>
          </a:p>
          <a:p>
            <a:pPr marL="0" lvl="0" indent="0" algn="l" rtl="0">
              <a:lnSpc>
                <a:spcPct val="115000"/>
              </a:lnSpc>
              <a:spcBef>
                <a:spcPts val="300"/>
              </a:spcBef>
              <a:spcAft>
                <a:spcPts val="300"/>
              </a:spcAft>
              <a:buNone/>
            </a:pPr>
            <a:endParaRPr lang="en-GB" sz="2000" b="1" noProof="0" dirty="0"/>
          </a:p>
        </p:txBody>
      </p:sp>
      <p:sp>
        <p:nvSpPr>
          <p:cNvPr id="170" name="Google Shape;170;g889485e664_0_55"/>
          <p:cNvSpPr txBox="1">
            <a:spLocks noGrp="1"/>
          </p:cNvSpPr>
          <p:nvPr>
            <p:ph type="title"/>
          </p:nvPr>
        </p:nvSpPr>
        <p:spPr>
          <a:prstGeom prst="rect">
            <a:avLst/>
          </a:prstGeom>
        </p:spPr>
        <p:txBody>
          <a:bodyPr spcFirstLastPara="1" wrap="square" lIns="91425" tIns="45700" rIns="91425" bIns="0" anchor="b" anchorCtr="0">
            <a:noAutofit/>
          </a:bodyPr>
          <a:lstStyle/>
          <a:p>
            <a:pPr marL="0" lvl="0" indent="0" algn="l" rtl="0">
              <a:spcBef>
                <a:spcPts val="0"/>
              </a:spcBef>
              <a:spcAft>
                <a:spcPts val="0"/>
              </a:spcAft>
              <a:buNone/>
            </a:pPr>
            <a:r>
              <a:rPr lang="en-GB" sz="3700" noProof="0" dirty="0" smtClean="0"/>
              <a:t>2.1 </a:t>
            </a:r>
            <a:r>
              <a:rPr lang="en-GB" sz="3700" noProof="0" dirty="0" smtClean="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
                  </a:ext>
                </a:extLst>
              </a:rPr>
              <a:t>Need-driven data prioritisation </a:t>
            </a:r>
            <a:endParaRPr lang="en-GB" sz="3700" noProof="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g889485e664_0_61"/>
          <p:cNvSpPr txBox="1">
            <a:spLocks noGrp="1"/>
          </p:cNvSpPr>
          <p:nvPr>
            <p:ph type="body" idx="1"/>
          </p:nvPr>
        </p:nvSpPr>
        <p:spPr>
          <a:xfrm>
            <a:off x="967154" y="1731034"/>
            <a:ext cx="10267462" cy="4170363"/>
          </a:xfrm>
          <a:prstGeom prst="rect">
            <a:avLst/>
          </a:prstGeom>
        </p:spPr>
        <p:txBody>
          <a:bodyPr spcFirstLastPara="1" wrap="square" lIns="91425" tIns="45700" rIns="91425" bIns="45700" anchor="t" anchorCtr="0">
            <a:noAutofit/>
          </a:bodyPr>
          <a:lstStyle/>
          <a:p>
            <a:pPr marL="357188" indent="-280988">
              <a:lnSpc>
                <a:spcPct val="115000"/>
              </a:lnSpc>
              <a:buSzPct val="120000"/>
              <a:buFont typeface="Arial" panose="020B0604020202020204" pitchFamily="34" charset="0"/>
              <a:buChar char="•"/>
            </a:pPr>
            <a:r>
              <a:rPr lang="en-GB" sz="2000" b="1" noProof="0" dirty="0" smtClean="0"/>
              <a:t>Issues</a:t>
            </a:r>
          </a:p>
          <a:p>
            <a:pPr marL="714375" lvl="0" indent="-261938" algn="l" rtl="0">
              <a:lnSpc>
                <a:spcPct val="115000"/>
              </a:lnSpc>
              <a:spcBef>
                <a:spcPts val="300"/>
              </a:spcBef>
              <a:spcAft>
                <a:spcPts val="0"/>
              </a:spcAft>
              <a:buSzPct val="120000"/>
              <a:buFont typeface="Arial" panose="020B0604020202020204" pitchFamily="34" charset="0"/>
              <a:buChar char="•"/>
            </a:pPr>
            <a:r>
              <a:rPr lang="en-GB" sz="1800" noProof="0" dirty="0" smtClean="0"/>
              <a:t>Many parallel implementations of INSPIRE exist that are established only to meet the legal obligations. Maximizing the reuse of national data infrastructures is to be pursued in order to avoid duplication</a:t>
            </a:r>
          </a:p>
          <a:p>
            <a:pPr marL="714375" lvl="0" indent="-261938" algn="just" rtl="0">
              <a:lnSpc>
                <a:spcPct val="115000"/>
              </a:lnSpc>
              <a:spcBef>
                <a:spcPts val="0"/>
              </a:spcBef>
              <a:spcAft>
                <a:spcPts val="0"/>
              </a:spcAft>
              <a:buSzPct val="120000"/>
              <a:buFont typeface="Arial" panose="020B0604020202020204" pitchFamily="34" charset="0"/>
              <a:buChar char="•"/>
            </a:pPr>
            <a:r>
              <a:rPr lang="en-GB" sz="1800" noProof="0" dirty="0" smtClean="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3"/>
                  </a:ext>
                </a:extLst>
              </a:rPr>
              <a:t>Reusing the outcomes of the “Need-driven data prioritisation”</a:t>
            </a:r>
            <a:r>
              <a:rPr lang="en-GB" sz="1800" noProof="0" dirty="0" smtClean="0"/>
              <a:t>, implementation maturity levels and landing zone expectations for data sets availability (metadata), interoperability and accessibility (network services) should be defined.</a:t>
            </a:r>
          </a:p>
          <a:p>
            <a:pPr marL="357188" indent="-280988">
              <a:lnSpc>
                <a:spcPct val="115000"/>
              </a:lnSpc>
              <a:buSzPct val="120000"/>
              <a:buFont typeface="Arial" panose="020B0604020202020204" pitchFamily="34" charset="0"/>
              <a:buChar char="•"/>
            </a:pPr>
            <a:r>
              <a:rPr lang="en-GB" sz="2000" b="1" noProof="0" dirty="0" smtClean="0"/>
              <a:t>Proposed actions</a:t>
            </a:r>
          </a:p>
          <a:p>
            <a:pPr marL="714375" indent="-261938" algn="l">
              <a:lnSpc>
                <a:spcPct val="115000"/>
              </a:lnSpc>
              <a:spcBef>
                <a:spcPts val="300"/>
              </a:spcBef>
              <a:buSzPct val="120000"/>
              <a:buFont typeface="Arial" panose="020B0604020202020204" pitchFamily="34" charset="0"/>
              <a:buChar char="•"/>
            </a:pPr>
            <a:r>
              <a:rPr lang="en-GB" sz="1800" noProof="0" dirty="0" smtClean="0"/>
              <a:t>Define an INSPIRE implementation plan based on the findings of the “Need-driven data prioritisation”, “Towards the definition of digital ecosystem for the environment and sustainability”  and “Simplification” actions</a:t>
            </a:r>
          </a:p>
          <a:p>
            <a:pPr marL="714375" indent="-261938" algn="l">
              <a:lnSpc>
                <a:spcPct val="115000"/>
              </a:lnSpc>
              <a:spcBef>
                <a:spcPts val="0"/>
              </a:spcBef>
              <a:buSzPct val="120000"/>
              <a:buFont typeface="Arial" panose="020B0604020202020204" pitchFamily="34" charset="0"/>
              <a:buChar char="•"/>
            </a:pPr>
            <a:r>
              <a:rPr lang="en-GB" sz="1800" noProof="0" dirty="0" smtClean="0"/>
              <a:t>Analysis and approaches for reuse of national data infrastructures</a:t>
            </a:r>
          </a:p>
          <a:p>
            <a:pPr marL="357188" indent="-280988">
              <a:lnSpc>
                <a:spcPct val="115000"/>
              </a:lnSpc>
              <a:buSzPct val="120000"/>
              <a:buFont typeface="Arial" panose="020B0604020202020204" pitchFamily="34" charset="0"/>
              <a:buChar char="•"/>
            </a:pPr>
            <a:r>
              <a:rPr lang="en-GB" sz="2000" b="1" noProof="0" dirty="0" smtClean="0"/>
              <a:t>Team</a:t>
            </a:r>
          </a:p>
          <a:p>
            <a:pPr marL="714375" lvl="0" indent="-261938">
              <a:lnSpc>
                <a:spcPct val="115000"/>
              </a:lnSpc>
              <a:spcBef>
                <a:spcPts val="300"/>
              </a:spcBef>
              <a:buSzPct val="120000"/>
              <a:buFont typeface="Arial" panose="020B0604020202020204" pitchFamily="34" charset="0"/>
              <a:buChar char="•"/>
            </a:pPr>
            <a:r>
              <a:rPr lang="en-GB" sz="1800" noProof="0" dirty="0" smtClean="0"/>
              <a:t>Lead: ENV</a:t>
            </a:r>
          </a:p>
          <a:p>
            <a:pPr marL="714375" lvl="0" indent="-261938">
              <a:lnSpc>
                <a:spcPct val="115000"/>
              </a:lnSpc>
              <a:spcBef>
                <a:spcPts val="300"/>
              </a:spcBef>
              <a:buSzPct val="120000"/>
              <a:buFont typeface="Arial" panose="020B0604020202020204" pitchFamily="34" charset="0"/>
              <a:buChar char="•"/>
            </a:pPr>
            <a:r>
              <a:rPr lang="en-GB" sz="1800" noProof="0" dirty="0" smtClean="0"/>
              <a:t>Contributors: MS, ESTAT, EEA, JRC</a:t>
            </a:r>
          </a:p>
          <a:p>
            <a:pPr marL="0" lvl="0" indent="0" algn="l" rtl="0">
              <a:lnSpc>
                <a:spcPct val="115000"/>
              </a:lnSpc>
              <a:spcBef>
                <a:spcPts val="300"/>
              </a:spcBef>
              <a:spcAft>
                <a:spcPts val="0"/>
              </a:spcAft>
              <a:buNone/>
            </a:pPr>
            <a:endParaRPr lang="en-GB" sz="2000" b="1" noProof="0" dirty="0"/>
          </a:p>
        </p:txBody>
      </p:sp>
      <p:sp>
        <p:nvSpPr>
          <p:cNvPr id="177" name="Google Shape;177;g889485e664_0_61"/>
          <p:cNvSpPr txBox="1">
            <a:spLocks noGrp="1"/>
          </p:cNvSpPr>
          <p:nvPr>
            <p:ph type="title"/>
          </p:nvPr>
        </p:nvSpPr>
        <p:spPr>
          <a:prstGeom prst="rect">
            <a:avLst/>
          </a:prstGeom>
        </p:spPr>
        <p:txBody>
          <a:bodyPr spcFirstLastPara="1" wrap="square" lIns="91425" tIns="45700" rIns="91425" bIns="0" anchor="b" anchorCtr="0">
            <a:noAutofit/>
          </a:bodyPr>
          <a:lstStyle/>
          <a:p>
            <a:pPr marL="0" lvl="0" indent="0" algn="l" rtl="0">
              <a:spcBef>
                <a:spcPts val="0"/>
              </a:spcBef>
              <a:spcAft>
                <a:spcPts val="0"/>
              </a:spcAft>
              <a:buNone/>
            </a:pPr>
            <a:r>
              <a:rPr lang="en-GB" sz="3700" noProof="0" dirty="0" smtClean="0"/>
              <a:t>2.2 Roadmap for priority-driven implementation</a:t>
            </a:r>
            <a:endParaRPr lang="en-GB" sz="3700" noProof="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JRC palette 1">
      <a:dk1>
        <a:srgbClr val="4D4D4D"/>
      </a:dk1>
      <a:lt1>
        <a:srgbClr val="FFFFFF"/>
      </a:lt1>
      <a:dk2>
        <a:srgbClr val="034EA2"/>
      </a:dk2>
      <a:lt2>
        <a:srgbClr val="D3E8F9"/>
      </a:lt2>
      <a:accent1>
        <a:srgbClr val="6ACBF3"/>
      </a:accent1>
      <a:accent2>
        <a:srgbClr val="3E99DA"/>
      </a:accent2>
      <a:accent3>
        <a:srgbClr val="1EC08A"/>
      </a:accent3>
      <a:accent4>
        <a:srgbClr val="ED8D2F"/>
      </a:accent4>
      <a:accent5>
        <a:srgbClr val="F8CC29"/>
      </a:accent5>
      <a:accent6>
        <a:srgbClr val="E76C53"/>
      </a:accent6>
      <a:hlink>
        <a:srgbClr val="0563C1"/>
      </a:hlink>
      <a:folHlink>
        <a:srgbClr val="24337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TotalTime>
  <Words>1237</Words>
  <Application>Microsoft Office PowerPoint</Application>
  <PresentationFormat>Widescreen</PresentationFormat>
  <Paragraphs>123</Paragraphs>
  <Slides>14</Slides>
  <Notes>14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INSPIRE MIWP 2020 - 2024</vt:lpstr>
      <vt:lpstr>Main changes in the new version</vt:lpstr>
      <vt:lpstr>Main objectives</vt:lpstr>
      <vt:lpstr>3 areas of work</vt:lpstr>
      <vt:lpstr>6 core actions</vt:lpstr>
      <vt:lpstr>1.1 Towards a digital ecosystem for the environment and sustainability</vt:lpstr>
      <vt:lpstr>1.1 Towards a digital ecosystem for the environment and sustainability</vt:lpstr>
      <vt:lpstr>2.1 Need-driven data prioritisation </vt:lpstr>
      <vt:lpstr>2.2 Roadmap for priority-driven implementation</vt:lpstr>
      <vt:lpstr>2.3 Simplification of INSPIRE implementation</vt:lpstr>
      <vt:lpstr>2.4 Central INSPIRE infrastructure components</vt:lpstr>
      <vt:lpstr>3.1 GreenData4all initiative</vt:lpstr>
      <vt:lpstr>3.1 GreenData4all initiative</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INSPIRE MIWP 2020 - 2024 actions</dc:title>
  <dc:creator>Gianluca.MISURACA@ec.europa.eu</dc:creator>
  <cp:lastModifiedBy>LUTZ Michael (JRC-SEVILLA)</cp:lastModifiedBy>
  <cp:revision>6</cp:revision>
  <dcterms:created xsi:type="dcterms:W3CDTF">2019-08-09T12:06:42Z</dcterms:created>
  <dcterms:modified xsi:type="dcterms:W3CDTF">2020-07-02T10:00:29Z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UniqueId">
    <vt:lpwstr>216256</vt:lpwstr>
  </property>
  <property fmtid="{D5CDD505-2E9C-101B-9397-08002B2CF9AE}" pid="3" name="Offisync_ProviderInitializationData">
    <vt:lpwstr>https://webgate.ec.europa.eu/connected</vt:lpwstr>
  </property>
  <property fmtid="{D5CDD505-2E9C-101B-9397-08002B2CF9AE}" pid="4" name="Offisync_ServerID">
    <vt:lpwstr>0d3b22a6-6203-4efc-8e8e-b5279256493b</vt:lpwstr>
  </property>
  <property fmtid="{D5CDD505-2E9C-101B-9397-08002B2CF9AE}" pid="5" name="Jive_LatestUserAccountName">
    <vt:lpwstr>misurga</vt:lpwstr>
  </property>
  <property fmtid="{D5CDD505-2E9C-101B-9397-08002B2CF9AE}" pid="6" name="Jive_VersionGuid">
    <vt:lpwstr>62936c9c-a445-4db8-a713-2239ae110d4f</vt:lpwstr>
  </property>
  <property fmtid="{D5CDD505-2E9C-101B-9397-08002B2CF9AE}" pid="7" name="Offisync_UpdateToken">
    <vt:lpwstr>5</vt:lpwstr>
  </property>
</Properties>
</file>