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2"/>
  </p:notesMasterIdLst>
  <p:sldIdLst>
    <p:sldId id="318" r:id="rId5"/>
    <p:sldId id="382" r:id="rId6"/>
    <p:sldId id="874" r:id="rId7"/>
    <p:sldId id="875" r:id="rId8"/>
    <p:sldId id="877" r:id="rId9"/>
    <p:sldId id="876" r:id="rId10"/>
    <p:sldId id="274" r:id="rId1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092">
          <p15:clr>
            <a:srgbClr val="A4A3A4"/>
          </p15:clr>
        </p15:guide>
        <p15:guide id="2" pos="3840">
          <p15:clr>
            <a:srgbClr val="A4A3A4"/>
          </p15:clr>
        </p15:guide>
        <p15:guide id="3" orient="horz" pos="3777">
          <p15:clr>
            <a:srgbClr val="A4A3A4"/>
          </p15:clr>
        </p15:guide>
        <p15:guide id="4" pos="3839">
          <p15:clr>
            <a:srgbClr val="A4A3A4"/>
          </p15:clr>
        </p15:guide>
        <p15:guide id="5" orient="horz" pos="2162">
          <p15:clr>
            <a:srgbClr val="A4A3A4"/>
          </p15:clr>
        </p15:guide>
        <p15:guide id="6" pos="383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 r:id="rId42" roundtripDataSignature="AMtx7mgGpktP0UyasAMa3yLUL74g72NzI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NGHINI Marco (JRC-ISPRA)" initials="M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48EC"/>
    <a:srgbClr val="FFFF00"/>
    <a:srgbClr val="FCEBE8"/>
    <a:srgbClr val="9A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E2468F-52B9-4220-8D35-2500D6271ACD}" v="89" dt="2023-12-06T08:13:21.54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Stile chiaro 2 - Colore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Stile chiaro 3 - Colore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033" autoAdjust="0"/>
  </p:normalViewPr>
  <p:slideViewPr>
    <p:cSldViewPr snapToGrid="0">
      <p:cViewPr varScale="1">
        <p:scale>
          <a:sx n="101" d="100"/>
          <a:sy n="101" d="100"/>
        </p:scale>
        <p:origin x="180" y="114"/>
      </p:cViewPr>
      <p:guideLst>
        <p:guide orient="horz" pos="2092"/>
        <p:guide pos="3840"/>
        <p:guide orient="horz" pos="3777"/>
        <p:guide pos="3839"/>
        <p:guide orient="horz" pos="2162"/>
        <p:guide pos="3835"/>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3" Type="http://schemas.openxmlformats.org/officeDocument/2006/relationships/customXml" Target="../customXml/item3.xml"/><Relationship Id="rId42" Type="http://customschemas.google.com/relationships/presentationmetadata" Target="metadata"/><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notesMaster" Target="notesMasters/notesMaster1.xml"/><Relationship Id="rId46"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45" Type="http://schemas.openxmlformats.org/officeDocument/2006/relationships/viewProps" Target="viewProps.xml"/><Relationship Id="rId5" Type="http://schemas.openxmlformats.org/officeDocument/2006/relationships/slide" Target="slides/slide1.xml"/><Relationship Id="rId49" Type="http://schemas.microsoft.com/office/2015/10/relationships/revisionInfo" Target="revisionInfo.xml"/><Relationship Id="rId10" Type="http://schemas.openxmlformats.org/officeDocument/2006/relationships/slide" Target="slides/slide6.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43" Type="http://schemas.openxmlformats.org/officeDocument/2006/relationships/commentAuthors" Target="commentAuthors.xml"/><Relationship Id="rId48"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fania Morrone" userId="42e7ee80b1c20c70" providerId="LiveId" clId="{6BE657E8-7F1A-471E-A3AD-8D8090A7E8DC}"/>
    <pc:docChg chg="undo custSel modSld">
      <pc:chgData name="Stefania Morrone" userId="42e7ee80b1c20c70" providerId="LiveId" clId="{6BE657E8-7F1A-471E-A3AD-8D8090A7E8DC}" dt="2023-11-30T08:49:44.885" v="1" actId="22"/>
      <pc:docMkLst>
        <pc:docMk/>
      </pc:docMkLst>
      <pc:sldChg chg="addSp delSp mod">
        <pc:chgData name="Stefania Morrone" userId="42e7ee80b1c20c70" providerId="LiveId" clId="{6BE657E8-7F1A-471E-A3AD-8D8090A7E8DC}" dt="2023-11-30T08:49:44.885" v="1" actId="22"/>
        <pc:sldMkLst>
          <pc:docMk/>
          <pc:sldMk cId="2892766113" sldId="882"/>
        </pc:sldMkLst>
        <pc:picChg chg="add del">
          <ac:chgData name="Stefania Morrone" userId="42e7ee80b1c20c70" providerId="LiveId" clId="{6BE657E8-7F1A-471E-A3AD-8D8090A7E8DC}" dt="2023-11-30T08:49:44.885" v="1" actId="22"/>
          <ac:picMkLst>
            <pc:docMk/>
            <pc:sldMk cId="2892766113" sldId="882"/>
            <ac:picMk id="3" creationId="{45815F1D-407C-83E0-28AA-624B9E994634}"/>
          </ac:picMkLst>
        </pc:picChg>
      </pc:sldChg>
    </pc:docChg>
  </pc:docChgLst>
  <pc:docChgLst>
    <pc:chgData name="Fabio Vinci" userId="2a8124e690d2756c" providerId="LiveId" clId="{92717118-D302-479E-94D1-77E62BD01A44}"/>
    <pc:docChg chg="undo custSel addSld delSld modSld sldOrd">
      <pc:chgData name="Fabio Vinci" userId="2a8124e690d2756c" providerId="LiveId" clId="{92717118-D302-479E-94D1-77E62BD01A44}" dt="2023-04-27T16:11:19.685" v="538" actId="478"/>
      <pc:docMkLst>
        <pc:docMk/>
      </pc:docMkLst>
      <pc:sldChg chg="modSp mod">
        <pc:chgData name="Fabio Vinci" userId="2a8124e690d2756c" providerId="LiveId" clId="{92717118-D302-479E-94D1-77E62BD01A44}" dt="2023-04-27T08:56:52.672" v="15" actId="20577"/>
        <pc:sldMkLst>
          <pc:docMk/>
          <pc:sldMk cId="2687416336" sldId="318"/>
        </pc:sldMkLst>
        <pc:spChg chg="mod">
          <ac:chgData name="Fabio Vinci" userId="2a8124e690d2756c" providerId="LiveId" clId="{92717118-D302-479E-94D1-77E62BD01A44}" dt="2023-04-27T08:56:52.672" v="15" actId="20577"/>
          <ac:spMkLst>
            <pc:docMk/>
            <pc:sldMk cId="2687416336" sldId="318"/>
            <ac:spMk id="115" creationId="{00000000-0000-0000-0000-000000000000}"/>
          </ac:spMkLst>
        </pc:spChg>
      </pc:sldChg>
      <pc:sldChg chg="modSp mod">
        <pc:chgData name="Fabio Vinci" userId="2a8124e690d2756c" providerId="LiveId" clId="{92717118-D302-479E-94D1-77E62BD01A44}" dt="2023-04-27T15:42:12.641" v="481" actId="20577"/>
        <pc:sldMkLst>
          <pc:docMk/>
          <pc:sldMk cId="3523591636" sldId="382"/>
        </pc:sldMkLst>
        <pc:spChg chg="mod">
          <ac:chgData name="Fabio Vinci" userId="2a8124e690d2756c" providerId="LiveId" clId="{92717118-D302-479E-94D1-77E62BD01A44}" dt="2023-04-27T15:42:12.641" v="481" actId="20577"/>
          <ac:spMkLst>
            <pc:docMk/>
            <pc:sldMk cId="3523591636" sldId="382"/>
            <ac:spMk id="8" creationId="{00000000-0000-0000-0000-000000000000}"/>
          </ac:spMkLst>
        </pc:spChg>
      </pc:sldChg>
      <pc:sldChg chg="del">
        <pc:chgData name="Fabio Vinci" userId="2a8124e690d2756c" providerId="LiveId" clId="{92717118-D302-479E-94D1-77E62BD01A44}" dt="2023-04-27T10:13:27.841" v="46" actId="47"/>
        <pc:sldMkLst>
          <pc:docMk/>
          <pc:sldMk cId="3739823926" sldId="390"/>
        </pc:sldMkLst>
      </pc:sldChg>
      <pc:sldChg chg="del">
        <pc:chgData name="Fabio Vinci" userId="2a8124e690d2756c" providerId="LiveId" clId="{92717118-D302-479E-94D1-77E62BD01A44}" dt="2023-04-27T10:13:06.334" v="41" actId="47"/>
        <pc:sldMkLst>
          <pc:docMk/>
          <pc:sldMk cId="3100211715" sldId="397"/>
        </pc:sldMkLst>
      </pc:sldChg>
      <pc:sldChg chg="del">
        <pc:chgData name="Fabio Vinci" userId="2a8124e690d2756c" providerId="LiveId" clId="{92717118-D302-479E-94D1-77E62BD01A44}" dt="2023-04-27T10:13:37.568" v="47" actId="47"/>
        <pc:sldMkLst>
          <pc:docMk/>
          <pc:sldMk cId="3153908489" sldId="405"/>
        </pc:sldMkLst>
      </pc:sldChg>
      <pc:sldChg chg="del">
        <pc:chgData name="Fabio Vinci" userId="2a8124e690d2756c" providerId="LiveId" clId="{92717118-D302-479E-94D1-77E62BD01A44}" dt="2023-04-27T10:13:12.898" v="44" actId="47"/>
        <pc:sldMkLst>
          <pc:docMk/>
          <pc:sldMk cId="1800483236" sldId="410"/>
        </pc:sldMkLst>
      </pc:sldChg>
      <pc:sldChg chg="addSp delSp modSp add mod">
        <pc:chgData name="Fabio Vinci" userId="2a8124e690d2756c" providerId="LiveId" clId="{92717118-D302-479E-94D1-77E62BD01A44}" dt="2023-04-27T16:11:19.685" v="538" actId="478"/>
        <pc:sldMkLst>
          <pc:docMk/>
          <pc:sldMk cId="324686014" sldId="411"/>
        </pc:sldMkLst>
        <pc:spChg chg="del mod">
          <ac:chgData name="Fabio Vinci" userId="2a8124e690d2756c" providerId="LiveId" clId="{92717118-D302-479E-94D1-77E62BD01A44}" dt="2023-04-27T15:28:02.349" v="445" actId="478"/>
          <ac:spMkLst>
            <pc:docMk/>
            <pc:sldMk cId="324686014" sldId="411"/>
            <ac:spMk id="2" creationId="{2A5E34BA-5C4D-41FF-9299-19B8C9D87A4A}"/>
          </ac:spMkLst>
        </pc:spChg>
        <pc:spChg chg="mod">
          <ac:chgData name="Fabio Vinci" userId="2a8124e690d2756c" providerId="LiveId" clId="{92717118-D302-479E-94D1-77E62BD01A44}" dt="2023-04-27T15:29:06.628" v="455" actId="20577"/>
          <ac:spMkLst>
            <pc:docMk/>
            <pc:sldMk cId="324686014" sldId="411"/>
            <ac:spMk id="4" creationId="{D0CCC6E0-3E2B-3668-9980-7ABA5791E5A3}"/>
          </ac:spMkLst>
        </pc:spChg>
        <pc:spChg chg="add mod">
          <ac:chgData name="Fabio Vinci" userId="2a8124e690d2756c" providerId="LiveId" clId="{92717118-D302-479E-94D1-77E62BD01A44}" dt="2023-04-27T15:28:16.783" v="448" actId="20577"/>
          <ac:spMkLst>
            <pc:docMk/>
            <pc:sldMk cId="324686014" sldId="411"/>
            <ac:spMk id="6" creationId="{EFE052BB-718D-70CF-E16A-84B031DAB475}"/>
          </ac:spMkLst>
        </pc:spChg>
        <pc:spChg chg="add del mod">
          <ac:chgData name="Fabio Vinci" userId="2a8124e690d2756c" providerId="LiveId" clId="{92717118-D302-479E-94D1-77E62BD01A44}" dt="2023-04-27T16:11:19.685" v="538" actId="478"/>
          <ac:spMkLst>
            <pc:docMk/>
            <pc:sldMk cId="324686014" sldId="411"/>
            <ac:spMk id="12" creationId="{D9829EC5-6253-2FF8-DAF5-2DCFD58454C5}"/>
          </ac:spMkLst>
        </pc:spChg>
        <pc:picChg chg="add del mod">
          <ac:chgData name="Fabio Vinci" userId="2a8124e690d2756c" providerId="LiveId" clId="{92717118-D302-479E-94D1-77E62BD01A44}" dt="2023-04-27T16:06:18.260" v="496" actId="478"/>
          <ac:picMkLst>
            <pc:docMk/>
            <pc:sldMk cId="324686014" sldId="411"/>
            <ac:picMk id="3" creationId="{25A8D455-0DE5-DC63-5C29-D09C5CBE7785}"/>
          </ac:picMkLst>
        </pc:picChg>
        <pc:picChg chg="add del mod">
          <ac:chgData name="Fabio Vinci" userId="2a8124e690d2756c" providerId="LiveId" clId="{92717118-D302-479E-94D1-77E62BD01A44}" dt="2023-04-27T16:03:59.182" v="487" actId="478"/>
          <ac:picMkLst>
            <pc:docMk/>
            <pc:sldMk cId="324686014" sldId="411"/>
            <ac:picMk id="5" creationId="{73AE911C-2433-3205-B030-F6B4E0136CE1}"/>
          </ac:picMkLst>
        </pc:picChg>
        <pc:picChg chg="add mod">
          <ac:chgData name="Fabio Vinci" userId="2a8124e690d2756c" providerId="LiveId" clId="{92717118-D302-479E-94D1-77E62BD01A44}" dt="2023-04-27T16:07:29.148" v="510" actId="1076"/>
          <ac:picMkLst>
            <pc:docMk/>
            <pc:sldMk cId="324686014" sldId="411"/>
            <ac:picMk id="8" creationId="{CAF03252-A9A9-DACE-0CF1-2238F03CF340}"/>
          </ac:picMkLst>
        </pc:picChg>
        <pc:picChg chg="add mod">
          <ac:chgData name="Fabio Vinci" userId="2a8124e690d2756c" providerId="LiveId" clId="{92717118-D302-479E-94D1-77E62BD01A44}" dt="2023-04-27T16:07:54.053" v="512" actId="1076"/>
          <ac:picMkLst>
            <pc:docMk/>
            <pc:sldMk cId="324686014" sldId="411"/>
            <ac:picMk id="9" creationId="{CF4F6099-637B-93B7-C169-67C825C2CE87}"/>
          </ac:picMkLst>
        </pc:picChg>
        <pc:picChg chg="add mod">
          <ac:chgData name="Fabio Vinci" userId="2a8124e690d2756c" providerId="LiveId" clId="{92717118-D302-479E-94D1-77E62BD01A44}" dt="2023-04-27T16:07:05.669" v="509" actId="1076"/>
          <ac:picMkLst>
            <pc:docMk/>
            <pc:sldMk cId="324686014" sldId="411"/>
            <ac:picMk id="10" creationId="{FC0C6DF4-480E-701A-6E05-5A665EF46379}"/>
          </ac:picMkLst>
        </pc:picChg>
      </pc:sldChg>
      <pc:sldChg chg="addSp modSp add mod">
        <pc:chgData name="Fabio Vinci" userId="2a8124e690d2756c" providerId="LiveId" clId="{92717118-D302-479E-94D1-77E62BD01A44}" dt="2023-04-27T10:42:15.777" v="157" actId="1440"/>
        <pc:sldMkLst>
          <pc:docMk/>
          <pc:sldMk cId="3644329025" sldId="849"/>
        </pc:sldMkLst>
        <pc:spChg chg="mod">
          <ac:chgData name="Fabio Vinci" userId="2a8124e690d2756c" providerId="LiveId" clId="{92717118-D302-479E-94D1-77E62BD01A44}" dt="2023-04-27T10:40:51.431" v="119"/>
          <ac:spMkLst>
            <pc:docMk/>
            <pc:sldMk cId="3644329025" sldId="849"/>
            <ac:spMk id="2" creationId="{CAAD6462-F648-4360-9C82-479D47DA9BB2}"/>
          </ac:spMkLst>
        </pc:spChg>
        <pc:spChg chg="add mod">
          <ac:chgData name="Fabio Vinci" userId="2a8124e690d2756c" providerId="LiveId" clId="{92717118-D302-479E-94D1-77E62BD01A44}" dt="2023-04-27T10:42:07.842" v="156" actId="113"/>
          <ac:spMkLst>
            <pc:docMk/>
            <pc:sldMk cId="3644329025" sldId="849"/>
            <ac:spMk id="3" creationId="{78565B98-E2F1-D1F3-DF0A-01450604B5CC}"/>
          </ac:spMkLst>
        </pc:spChg>
        <pc:spChg chg="mod">
          <ac:chgData name="Fabio Vinci" userId="2a8124e690d2756c" providerId="LiveId" clId="{92717118-D302-479E-94D1-77E62BD01A44}" dt="2023-04-27T10:29:22.268" v="85" actId="20577"/>
          <ac:spMkLst>
            <pc:docMk/>
            <pc:sldMk cId="3644329025" sldId="849"/>
            <ac:spMk id="4" creationId="{54B7364E-B8A4-DA88-B1B6-43B8958F479E}"/>
          </ac:spMkLst>
        </pc:spChg>
        <pc:picChg chg="mod">
          <ac:chgData name="Fabio Vinci" userId="2a8124e690d2756c" providerId="LiveId" clId="{92717118-D302-479E-94D1-77E62BD01A44}" dt="2023-04-27T10:42:15.777" v="157" actId="1440"/>
          <ac:picMkLst>
            <pc:docMk/>
            <pc:sldMk cId="3644329025" sldId="849"/>
            <ac:picMk id="5" creationId="{E6870D13-47BD-8777-635E-4582CD8B03E1}"/>
          </ac:picMkLst>
        </pc:picChg>
      </pc:sldChg>
      <pc:sldChg chg="addSp delSp modSp mod ord">
        <pc:chgData name="Fabio Vinci" userId="2a8124e690d2756c" providerId="LiveId" clId="{92717118-D302-479E-94D1-77E62BD01A44}" dt="2023-04-27T10:36:06.813" v="93" actId="1440"/>
        <pc:sldMkLst>
          <pc:docMk/>
          <pc:sldMk cId="3482493579" sldId="855"/>
        </pc:sldMkLst>
        <pc:spChg chg="mod">
          <ac:chgData name="Fabio Vinci" userId="2a8124e690d2756c" providerId="LiveId" clId="{92717118-D302-479E-94D1-77E62BD01A44}" dt="2023-04-27T10:28:42.259" v="72" actId="122"/>
          <ac:spMkLst>
            <pc:docMk/>
            <pc:sldMk cId="3482493579" sldId="855"/>
            <ac:spMk id="2" creationId="{8C40F6FC-859F-26B5-78AE-09BFABBFBF7B}"/>
          </ac:spMkLst>
        </pc:spChg>
        <pc:spChg chg="mod">
          <ac:chgData name="Fabio Vinci" userId="2a8124e690d2756c" providerId="LiveId" clId="{92717118-D302-479E-94D1-77E62BD01A44}" dt="2023-04-27T10:20:45.094" v="69" actId="14100"/>
          <ac:spMkLst>
            <pc:docMk/>
            <pc:sldMk cId="3482493579" sldId="855"/>
            <ac:spMk id="3" creationId="{6CB6F2D3-1A9F-5535-B3E6-50CBFC98424F}"/>
          </ac:spMkLst>
        </pc:spChg>
        <pc:spChg chg="mod">
          <ac:chgData name="Fabio Vinci" userId="2a8124e690d2756c" providerId="LiveId" clId="{92717118-D302-479E-94D1-77E62BD01A44}" dt="2023-04-27T10:20:38.007" v="68" actId="20577"/>
          <ac:spMkLst>
            <pc:docMk/>
            <pc:sldMk cId="3482493579" sldId="855"/>
            <ac:spMk id="259" creationId="{00000000-0000-0000-0000-000000000000}"/>
          </ac:spMkLst>
        </pc:spChg>
        <pc:picChg chg="del">
          <ac:chgData name="Fabio Vinci" userId="2a8124e690d2756c" providerId="LiveId" clId="{92717118-D302-479E-94D1-77E62BD01A44}" dt="2023-04-27T10:15:26.321" v="51" actId="478"/>
          <ac:picMkLst>
            <pc:docMk/>
            <pc:sldMk cId="3482493579" sldId="855"/>
            <ac:picMk id="5" creationId="{3515CC20-E304-69EA-4104-DFE743F72239}"/>
          </ac:picMkLst>
        </pc:picChg>
        <pc:picChg chg="add mod">
          <ac:chgData name="Fabio Vinci" userId="2a8124e690d2756c" providerId="LiveId" clId="{92717118-D302-479E-94D1-77E62BD01A44}" dt="2023-04-27T10:36:06.813" v="93" actId="1440"/>
          <ac:picMkLst>
            <pc:docMk/>
            <pc:sldMk cId="3482493579" sldId="855"/>
            <ac:picMk id="6" creationId="{1F9A1C68-AAF2-BB96-DC63-7316796BE2CE}"/>
          </ac:picMkLst>
        </pc:picChg>
      </pc:sldChg>
      <pc:sldChg chg="addSp delSp modSp add mod">
        <pc:chgData name="Fabio Vinci" userId="2a8124e690d2756c" providerId="LiveId" clId="{92717118-D302-479E-94D1-77E62BD01A44}" dt="2023-04-27T15:21:33.573" v="419" actId="20577"/>
        <pc:sldMkLst>
          <pc:docMk/>
          <pc:sldMk cId="2288847443" sldId="857"/>
        </pc:sldMkLst>
        <pc:spChg chg="add del mod">
          <ac:chgData name="Fabio Vinci" userId="2a8124e690d2756c" providerId="LiveId" clId="{92717118-D302-479E-94D1-77E62BD01A44}" dt="2023-04-27T15:13:59.171" v="230" actId="478"/>
          <ac:spMkLst>
            <pc:docMk/>
            <pc:sldMk cId="2288847443" sldId="857"/>
            <ac:spMk id="4" creationId="{48129BCD-00CA-3A90-CEA6-5A2A60057F3B}"/>
          </ac:spMkLst>
        </pc:spChg>
        <pc:spChg chg="mod">
          <ac:chgData name="Fabio Vinci" userId="2a8124e690d2756c" providerId="LiveId" clId="{92717118-D302-479E-94D1-77E62BD01A44}" dt="2023-04-27T15:21:33.573" v="419" actId="20577"/>
          <ac:spMkLst>
            <pc:docMk/>
            <pc:sldMk cId="2288847443" sldId="857"/>
            <ac:spMk id="9" creationId="{00000000-0000-0000-0000-000000000000}"/>
          </ac:spMkLst>
        </pc:spChg>
        <pc:picChg chg="mod">
          <ac:chgData name="Fabio Vinci" userId="2a8124e690d2756c" providerId="LiveId" clId="{92717118-D302-479E-94D1-77E62BD01A44}" dt="2023-04-27T15:19:21.989" v="416" actId="1076"/>
          <ac:picMkLst>
            <pc:docMk/>
            <pc:sldMk cId="2288847443" sldId="857"/>
            <ac:picMk id="2" creationId="{BA6FB9A7-D0E5-E868-77E9-9546D704B47C}"/>
          </ac:picMkLst>
        </pc:picChg>
      </pc:sldChg>
      <pc:sldChg chg="del">
        <pc:chgData name="Fabio Vinci" userId="2a8124e690d2756c" providerId="LiveId" clId="{92717118-D302-479E-94D1-77E62BD01A44}" dt="2023-04-27T10:13:20.092" v="45" actId="47"/>
        <pc:sldMkLst>
          <pc:docMk/>
          <pc:sldMk cId="3381096948" sldId="859"/>
        </pc:sldMkLst>
      </pc:sldChg>
      <pc:sldChg chg="del">
        <pc:chgData name="Fabio Vinci" userId="2a8124e690d2756c" providerId="LiveId" clId="{92717118-D302-479E-94D1-77E62BD01A44}" dt="2023-04-27T10:13:03.982" v="39" actId="47"/>
        <pc:sldMkLst>
          <pc:docMk/>
          <pc:sldMk cId="2991266541" sldId="860"/>
        </pc:sldMkLst>
      </pc:sldChg>
      <pc:sldChg chg="modSp add mod ord">
        <pc:chgData name="Fabio Vinci" userId="2a8124e690d2756c" providerId="LiveId" clId="{92717118-D302-479E-94D1-77E62BD01A44}" dt="2023-04-27T15:47:18.677" v="486" actId="20577"/>
        <pc:sldMkLst>
          <pc:docMk/>
          <pc:sldMk cId="3125634616" sldId="861"/>
        </pc:sldMkLst>
        <pc:spChg chg="mod">
          <ac:chgData name="Fabio Vinci" userId="2a8124e690d2756c" providerId="LiveId" clId="{92717118-D302-479E-94D1-77E62BD01A44}" dt="2023-04-27T15:47:18.677" v="486" actId="20577"/>
          <ac:spMkLst>
            <pc:docMk/>
            <pc:sldMk cId="3125634616" sldId="861"/>
            <ac:spMk id="2" creationId="{CAAD6462-F648-4360-9C82-479D47DA9BB2}"/>
          </ac:spMkLst>
        </pc:spChg>
        <pc:spChg chg="mod">
          <ac:chgData name="Fabio Vinci" userId="2a8124e690d2756c" providerId="LiveId" clId="{92717118-D302-479E-94D1-77E62BD01A44}" dt="2023-04-27T13:20:00.619" v="160" actId="20577"/>
          <ac:spMkLst>
            <pc:docMk/>
            <pc:sldMk cId="3125634616" sldId="861"/>
            <ac:spMk id="4" creationId="{54B7364E-B8A4-DA88-B1B6-43B8958F479E}"/>
          </ac:spMkLst>
        </pc:spChg>
      </pc:sldChg>
      <pc:sldChg chg="del">
        <pc:chgData name="Fabio Vinci" userId="2a8124e690d2756c" providerId="LiveId" clId="{92717118-D302-479E-94D1-77E62BD01A44}" dt="2023-04-27T10:14:27.518" v="48" actId="47"/>
        <pc:sldMkLst>
          <pc:docMk/>
          <pc:sldMk cId="4125201552" sldId="861"/>
        </pc:sldMkLst>
      </pc:sldChg>
      <pc:sldChg chg="delSp del mod">
        <pc:chgData name="Fabio Vinci" userId="2a8124e690d2756c" providerId="LiveId" clId="{92717118-D302-479E-94D1-77E62BD01A44}" dt="2023-04-27T15:18:12.335" v="389" actId="47"/>
        <pc:sldMkLst>
          <pc:docMk/>
          <pc:sldMk cId="1273661969" sldId="862"/>
        </pc:sldMkLst>
        <pc:spChg chg="del">
          <ac:chgData name="Fabio Vinci" userId="2a8124e690d2756c" providerId="LiveId" clId="{92717118-D302-479E-94D1-77E62BD01A44}" dt="2023-04-27T15:10:05.277" v="194" actId="478"/>
          <ac:spMkLst>
            <pc:docMk/>
            <pc:sldMk cId="1273661969" sldId="862"/>
            <ac:spMk id="6" creationId="{758DC5BD-0115-1546-1A14-CB36B2588226}"/>
          </ac:spMkLst>
        </pc:spChg>
        <pc:picChg chg="del">
          <ac:chgData name="Fabio Vinci" userId="2a8124e690d2756c" providerId="LiveId" clId="{92717118-D302-479E-94D1-77E62BD01A44}" dt="2023-04-27T15:10:02.092" v="193" actId="478"/>
          <ac:picMkLst>
            <pc:docMk/>
            <pc:sldMk cId="1273661969" sldId="862"/>
            <ac:picMk id="4" creationId="{4371C52B-91FF-278D-AE40-FD223E686D59}"/>
          </ac:picMkLst>
        </pc:picChg>
      </pc:sldChg>
      <pc:sldChg chg="del">
        <pc:chgData name="Fabio Vinci" userId="2a8124e690d2756c" providerId="LiveId" clId="{92717118-D302-479E-94D1-77E62BD01A44}" dt="2023-04-27T15:07:58.041" v="189" actId="47"/>
        <pc:sldMkLst>
          <pc:docMk/>
          <pc:sldMk cId="480234869" sldId="863"/>
        </pc:sldMkLst>
      </pc:sldChg>
      <pc:sldChg chg="add del">
        <pc:chgData name="Fabio Vinci" userId="2a8124e690d2756c" providerId="LiveId" clId="{92717118-D302-479E-94D1-77E62BD01A44}" dt="2023-04-27T16:10:07.262" v="513" actId="47"/>
        <pc:sldMkLst>
          <pc:docMk/>
          <pc:sldMk cId="2899007631" sldId="864"/>
        </pc:sldMkLst>
      </pc:sldChg>
      <pc:sldChg chg="del">
        <pc:chgData name="Fabio Vinci" userId="2a8124e690d2756c" providerId="LiveId" clId="{92717118-D302-479E-94D1-77E62BD01A44}" dt="2023-04-27T15:08:04.409" v="191" actId="47"/>
        <pc:sldMkLst>
          <pc:docMk/>
          <pc:sldMk cId="1764322663" sldId="865"/>
        </pc:sldMkLst>
      </pc:sldChg>
      <pc:sldChg chg="del">
        <pc:chgData name="Fabio Vinci" userId="2a8124e690d2756c" providerId="LiveId" clId="{92717118-D302-479E-94D1-77E62BD01A44}" dt="2023-04-27T15:08:01.519" v="190" actId="47"/>
        <pc:sldMkLst>
          <pc:docMk/>
          <pc:sldMk cId="1138694731" sldId="866"/>
        </pc:sldMkLst>
      </pc:sldChg>
      <pc:sldChg chg="del">
        <pc:chgData name="Fabio Vinci" userId="2a8124e690d2756c" providerId="LiveId" clId="{92717118-D302-479E-94D1-77E62BD01A44}" dt="2023-04-27T15:07:55.493" v="188" actId="47"/>
        <pc:sldMkLst>
          <pc:docMk/>
          <pc:sldMk cId="1935733283" sldId="867"/>
        </pc:sldMkLst>
      </pc:sldChg>
      <pc:sldChg chg="del">
        <pc:chgData name="Fabio Vinci" userId="2a8124e690d2756c" providerId="LiveId" clId="{92717118-D302-479E-94D1-77E62BD01A44}" dt="2023-04-27T10:13:07.787" v="42" actId="47"/>
        <pc:sldMkLst>
          <pc:docMk/>
          <pc:sldMk cId="2008624400" sldId="869"/>
        </pc:sldMkLst>
      </pc:sldChg>
      <pc:sldChg chg="del">
        <pc:chgData name="Fabio Vinci" userId="2a8124e690d2756c" providerId="LiveId" clId="{92717118-D302-479E-94D1-77E62BD01A44}" dt="2023-04-27T10:13:10.360" v="43" actId="47"/>
        <pc:sldMkLst>
          <pc:docMk/>
          <pc:sldMk cId="4169937073" sldId="870"/>
        </pc:sldMkLst>
      </pc:sldChg>
      <pc:sldChg chg="del">
        <pc:chgData name="Fabio Vinci" userId="2a8124e690d2756c" providerId="LiveId" clId="{92717118-D302-479E-94D1-77E62BD01A44}" dt="2023-04-27T10:13:05.207" v="40" actId="47"/>
        <pc:sldMkLst>
          <pc:docMk/>
          <pc:sldMk cId="19611161" sldId="871"/>
        </pc:sldMkLst>
      </pc:sldChg>
      <pc:sldChg chg="del">
        <pc:chgData name="Fabio Vinci" userId="2a8124e690d2756c" providerId="LiveId" clId="{92717118-D302-479E-94D1-77E62BD01A44}" dt="2023-04-27T15:23:39.117" v="423" actId="47"/>
        <pc:sldMkLst>
          <pc:docMk/>
          <pc:sldMk cId="2543069137" sldId="872"/>
        </pc:sldMkLst>
      </pc:sldChg>
      <pc:sldChg chg="addSp delSp modSp add mod ord">
        <pc:chgData name="Fabio Vinci" userId="2a8124e690d2756c" providerId="LiveId" clId="{92717118-D302-479E-94D1-77E62BD01A44}" dt="2023-04-27T15:22:13.055" v="421" actId="6549"/>
        <pc:sldMkLst>
          <pc:docMk/>
          <pc:sldMk cId="921460177" sldId="873"/>
        </pc:sldMkLst>
        <pc:spChg chg="mod">
          <ac:chgData name="Fabio Vinci" userId="2a8124e690d2756c" providerId="LiveId" clId="{92717118-D302-479E-94D1-77E62BD01A44}" dt="2023-04-27T15:22:13.055" v="421" actId="6549"/>
          <ac:spMkLst>
            <pc:docMk/>
            <pc:sldMk cId="921460177" sldId="873"/>
            <ac:spMk id="2" creationId="{8C40F6FC-859F-26B5-78AE-09BFABBFBF7B}"/>
          </ac:spMkLst>
        </pc:spChg>
        <pc:spChg chg="mod">
          <ac:chgData name="Fabio Vinci" userId="2a8124e690d2756c" providerId="LiveId" clId="{92717118-D302-479E-94D1-77E62BD01A44}" dt="2023-04-27T10:28:54.292" v="78" actId="20577"/>
          <ac:spMkLst>
            <pc:docMk/>
            <pc:sldMk cId="921460177" sldId="873"/>
            <ac:spMk id="259" creationId="{00000000-0000-0000-0000-000000000000}"/>
          </ac:spMkLst>
        </pc:spChg>
        <pc:picChg chg="add mod">
          <ac:chgData name="Fabio Vinci" userId="2a8124e690d2756c" providerId="LiveId" clId="{92717118-D302-479E-94D1-77E62BD01A44}" dt="2023-04-27T10:36:11.514" v="94" actId="1440"/>
          <ac:picMkLst>
            <pc:docMk/>
            <pc:sldMk cId="921460177" sldId="873"/>
            <ac:picMk id="5" creationId="{8AD721D5-C0DD-04E4-D560-2BB12DDF5B25}"/>
          </ac:picMkLst>
        </pc:picChg>
        <pc:picChg chg="del">
          <ac:chgData name="Fabio Vinci" userId="2a8124e690d2756c" providerId="LiveId" clId="{92717118-D302-479E-94D1-77E62BD01A44}" dt="2023-04-27T10:28:59.577" v="79" actId="478"/>
          <ac:picMkLst>
            <pc:docMk/>
            <pc:sldMk cId="921460177" sldId="873"/>
            <ac:picMk id="6" creationId="{1F9A1C68-AAF2-BB96-DC63-7316796BE2CE}"/>
          </ac:picMkLst>
        </pc:picChg>
      </pc:sldChg>
      <pc:sldChg chg="add">
        <pc:chgData name="Fabio Vinci" userId="2a8124e690d2756c" providerId="LiveId" clId="{92717118-D302-479E-94D1-77E62BD01A44}" dt="2023-04-27T13:19:51.353" v="158" actId="2890"/>
        <pc:sldMkLst>
          <pc:docMk/>
          <pc:sldMk cId="2255859807" sldId="874"/>
        </pc:sldMkLst>
      </pc:sldChg>
      <pc:sldChg chg="addSp delSp add del mod ord">
        <pc:chgData name="Fabio Vinci" userId="2a8124e690d2756c" providerId="LiveId" clId="{92717118-D302-479E-94D1-77E62BD01A44}" dt="2023-04-27T15:07:43.045" v="187" actId="47"/>
        <pc:sldMkLst>
          <pc:docMk/>
          <pc:sldMk cId="2892135892" sldId="875"/>
        </pc:sldMkLst>
        <pc:picChg chg="add del">
          <ac:chgData name="Fabio Vinci" userId="2a8124e690d2756c" providerId="LiveId" clId="{92717118-D302-479E-94D1-77E62BD01A44}" dt="2023-04-27T15:06:21.557" v="184" actId="478"/>
          <ac:picMkLst>
            <pc:docMk/>
            <pc:sldMk cId="2892135892" sldId="875"/>
            <ac:picMk id="4" creationId="{00000000-0000-0000-0000-000000000000}"/>
          </ac:picMkLst>
        </pc:picChg>
      </pc:sldChg>
    </pc:docChg>
  </pc:docChgLst>
  <pc:docChgLst>
    <pc:chgData name="Stefania Morrone" userId="42e7ee80b1c20c70" providerId="LiveId" clId="{D5860CCD-914A-4882-ACB4-B4B54D50F229}"/>
    <pc:docChg chg="undo custSel modSld">
      <pc:chgData name="Stefania Morrone" userId="42e7ee80b1c20c70" providerId="LiveId" clId="{D5860CCD-914A-4882-ACB4-B4B54D50F229}" dt="2023-07-06T14:44:03.462" v="137" actId="20577"/>
      <pc:docMkLst>
        <pc:docMk/>
      </pc:docMkLst>
      <pc:sldChg chg="modSp mod">
        <pc:chgData name="Stefania Morrone" userId="42e7ee80b1c20c70" providerId="LiveId" clId="{D5860CCD-914A-4882-ACB4-B4B54D50F229}" dt="2023-07-06T14:41:07.002" v="70"/>
        <pc:sldMkLst>
          <pc:docMk/>
          <pc:sldMk cId="2288847443" sldId="857"/>
        </pc:sldMkLst>
        <pc:spChg chg="mod">
          <ac:chgData name="Stefania Morrone" userId="42e7ee80b1c20c70" providerId="LiveId" clId="{D5860CCD-914A-4882-ACB4-B4B54D50F229}" dt="2023-07-06T14:41:07.002" v="70"/>
          <ac:spMkLst>
            <pc:docMk/>
            <pc:sldMk cId="2288847443" sldId="857"/>
            <ac:spMk id="9" creationId="{00000000-0000-0000-0000-000000000000}"/>
          </ac:spMkLst>
        </pc:spChg>
      </pc:sldChg>
      <pc:sldChg chg="modSp mod">
        <pc:chgData name="Stefania Morrone" userId="42e7ee80b1c20c70" providerId="LiveId" clId="{D5860CCD-914A-4882-ACB4-B4B54D50F229}" dt="2023-07-06T14:44:03.462" v="137" actId="20577"/>
        <pc:sldMkLst>
          <pc:docMk/>
          <pc:sldMk cId="3376176923" sldId="876"/>
        </pc:sldMkLst>
        <pc:spChg chg="mod">
          <ac:chgData name="Stefania Morrone" userId="42e7ee80b1c20c70" providerId="LiveId" clId="{D5860CCD-914A-4882-ACB4-B4B54D50F229}" dt="2023-07-06T14:44:03.462" v="137" actId="20577"/>
          <ac:spMkLst>
            <pc:docMk/>
            <pc:sldMk cId="3376176923" sldId="876"/>
            <ac:spMk id="4" creationId="{D0CCC6E0-3E2B-3668-9980-7ABA5791E5A3}"/>
          </ac:spMkLst>
        </pc:spChg>
      </pc:sldChg>
      <pc:sldChg chg="modSp mod">
        <pc:chgData name="Stefania Morrone" userId="42e7ee80b1c20c70" providerId="LiveId" clId="{D5860CCD-914A-4882-ACB4-B4B54D50F229}" dt="2023-07-06T14:40:51.161" v="68" actId="20577"/>
        <pc:sldMkLst>
          <pc:docMk/>
          <pc:sldMk cId="2158000750" sldId="877"/>
        </pc:sldMkLst>
        <pc:spChg chg="mod">
          <ac:chgData name="Stefania Morrone" userId="42e7ee80b1c20c70" providerId="LiveId" clId="{D5860CCD-914A-4882-ACB4-B4B54D50F229}" dt="2023-07-06T14:40:51.161" v="68" actId="20577"/>
          <ac:spMkLst>
            <pc:docMk/>
            <pc:sldMk cId="2158000750" sldId="877"/>
            <ac:spMk id="8" creationId="{00000000-0000-0000-0000-000000000000}"/>
          </ac:spMkLst>
        </pc:spChg>
      </pc:sldChg>
      <pc:sldChg chg="modSp mod">
        <pc:chgData name="Stefania Morrone" userId="42e7ee80b1c20c70" providerId="LiveId" clId="{D5860CCD-914A-4882-ACB4-B4B54D50F229}" dt="2023-07-06T14:32:08.464" v="45" actId="20577"/>
        <pc:sldMkLst>
          <pc:docMk/>
          <pc:sldMk cId="2420901304" sldId="879"/>
        </pc:sldMkLst>
        <pc:spChg chg="mod">
          <ac:chgData name="Stefania Morrone" userId="42e7ee80b1c20c70" providerId="LiveId" clId="{D5860CCD-914A-4882-ACB4-B4B54D50F229}" dt="2023-07-06T14:32:08.464" v="45" actId="20577"/>
          <ac:spMkLst>
            <pc:docMk/>
            <pc:sldMk cId="2420901304" sldId="879"/>
            <ac:spMk id="9" creationId="{00000000-0000-0000-0000-000000000000}"/>
          </ac:spMkLst>
        </pc:spChg>
      </pc:sldChg>
      <pc:sldChg chg="modSp mod">
        <pc:chgData name="Stefania Morrone" userId="42e7ee80b1c20c70" providerId="LiveId" clId="{D5860CCD-914A-4882-ACB4-B4B54D50F229}" dt="2023-07-06T14:32:37.697" v="65" actId="14100"/>
        <pc:sldMkLst>
          <pc:docMk/>
          <pc:sldMk cId="2159729016" sldId="880"/>
        </pc:sldMkLst>
        <pc:spChg chg="mod">
          <ac:chgData name="Stefania Morrone" userId="42e7ee80b1c20c70" providerId="LiveId" clId="{D5860CCD-914A-4882-ACB4-B4B54D50F229}" dt="2023-07-06T14:32:37.697" v="65" actId="14100"/>
          <ac:spMkLst>
            <pc:docMk/>
            <pc:sldMk cId="2159729016" sldId="880"/>
            <ac:spMk id="9" creationId="{00000000-0000-0000-0000-000000000000}"/>
          </ac:spMkLst>
        </pc:spChg>
      </pc:sldChg>
      <pc:sldChg chg="modSp mod">
        <pc:chgData name="Stefania Morrone" userId="42e7ee80b1c20c70" providerId="LiveId" clId="{D5860CCD-914A-4882-ACB4-B4B54D50F229}" dt="2023-07-06T14:43:26.306" v="130" actId="20577"/>
        <pc:sldMkLst>
          <pc:docMk/>
          <pc:sldMk cId="2892766113" sldId="882"/>
        </pc:sldMkLst>
        <pc:spChg chg="mod">
          <ac:chgData name="Stefania Morrone" userId="42e7ee80b1c20c70" providerId="LiveId" clId="{D5860CCD-914A-4882-ACB4-B4B54D50F229}" dt="2023-07-06T14:43:26.306" v="130" actId="20577"/>
          <ac:spMkLst>
            <pc:docMk/>
            <pc:sldMk cId="2892766113" sldId="882"/>
            <ac:spMk id="13" creationId="{0ECD2711-F92B-EDB8-74BE-A55C4317277F}"/>
          </ac:spMkLst>
        </pc:spChg>
      </pc:sldChg>
    </pc:docChg>
  </pc:docChgLst>
  <pc:docChgLst>
    <pc:chgData name="Fabio Vinci" userId="2a8124e690d2756c" providerId="LiveId" clId="{3DE2468F-52B9-4220-8D35-2500D6271ACD}"/>
    <pc:docChg chg="modSld">
      <pc:chgData name="Fabio Vinci" userId="2a8124e690d2756c" providerId="LiveId" clId="{3DE2468F-52B9-4220-8D35-2500D6271ACD}" dt="2023-12-06T08:13:21.542" v="170"/>
      <pc:docMkLst>
        <pc:docMk/>
      </pc:docMkLst>
      <pc:sldChg chg="addSp delSp modSp mod modAnim">
        <pc:chgData name="Fabio Vinci" userId="2a8124e690d2756c" providerId="LiveId" clId="{3DE2468F-52B9-4220-8D35-2500D6271ACD}" dt="2023-12-06T08:13:21.542" v="170"/>
        <pc:sldMkLst>
          <pc:docMk/>
          <pc:sldMk cId="2290557002" sldId="876"/>
        </pc:sldMkLst>
        <pc:spChg chg="add mod">
          <ac:chgData name="Fabio Vinci" userId="2a8124e690d2756c" providerId="LiveId" clId="{3DE2468F-52B9-4220-8D35-2500D6271ACD}" dt="2023-12-06T08:05:59.576" v="56" actId="164"/>
          <ac:spMkLst>
            <pc:docMk/>
            <pc:sldMk cId="2290557002" sldId="876"/>
            <ac:spMk id="2" creationId="{3C420369-B836-0D1F-B4CC-6432231BC666}"/>
          </ac:spMkLst>
        </pc:spChg>
        <pc:spChg chg="add mod">
          <ac:chgData name="Fabio Vinci" userId="2a8124e690d2756c" providerId="LiveId" clId="{3DE2468F-52B9-4220-8D35-2500D6271ACD}" dt="2023-12-06T08:12:59.596" v="168" actId="20577"/>
          <ac:spMkLst>
            <pc:docMk/>
            <pc:sldMk cId="2290557002" sldId="876"/>
            <ac:spMk id="4" creationId="{123A4505-2916-DF60-37BF-9AFC9B6291A7}"/>
          </ac:spMkLst>
        </pc:spChg>
        <pc:spChg chg="mod topLvl">
          <ac:chgData name="Fabio Vinci" userId="2a8124e690d2756c" providerId="LiveId" clId="{3DE2468F-52B9-4220-8D35-2500D6271ACD}" dt="2023-12-06T07:59:56.992" v="1" actId="165"/>
          <ac:spMkLst>
            <pc:docMk/>
            <pc:sldMk cId="2290557002" sldId="876"/>
            <ac:spMk id="11" creationId="{95045BA1-6951-CE9E-8108-9BEC65EF2E2B}"/>
          </ac:spMkLst>
        </pc:spChg>
        <pc:spChg chg="mod topLvl">
          <ac:chgData name="Fabio Vinci" userId="2a8124e690d2756c" providerId="LiveId" clId="{3DE2468F-52B9-4220-8D35-2500D6271ACD}" dt="2023-12-06T07:59:56.992" v="1" actId="165"/>
          <ac:spMkLst>
            <pc:docMk/>
            <pc:sldMk cId="2290557002" sldId="876"/>
            <ac:spMk id="13" creationId="{B180C4C2-7FC8-1896-5F11-71D5D83418D6}"/>
          </ac:spMkLst>
        </pc:spChg>
        <pc:spChg chg="mod topLvl">
          <ac:chgData name="Fabio Vinci" userId="2a8124e690d2756c" providerId="LiveId" clId="{3DE2468F-52B9-4220-8D35-2500D6271ACD}" dt="2023-12-06T07:59:56.992" v="1" actId="165"/>
          <ac:spMkLst>
            <pc:docMk/>
            <pc:sldMk cId="2290557002" sldId="876"/>
            <ac:spMk id="14" creationId="{7012EB26-89E2-1F92-7C5A-B3534EC2882B}"/>
          </ac:spMkLst>
        </pc:spChg>
        <pc:spChg chg="mod topLvl">
          <ac:chgData name="Fabio Vinci" userId="2a8124e690d2756c" providerId="LiveId" clId="{3DE2468F-52B9-4220-8D35-2500D6271ACD}" dt="2023-12-06T08:04:06.409" v="19" actId="14100"/>
          <ac:spMkLst>
            <pc:docMk/>
            <pc:sldMk cId="2290557002" sldId="876"/>
            <ac:spMk id="16" creationId="{3C8473D6-D068-8230-0053-845A18EDFD90}"/>
          </ac:spMkLst>
        </pc:spChg>
        <pc:grpChg chg="add mod ord">
          <ac:chgData name="Fabio Vinci" userId="2a8124e690d2756c" providerId="LiveId" clId="{3DE2468F-52B9-4220-8D35-2500D6271ACD}" dt="2023-12-06T08:06:23.666" v="58" actId="167"/>
          <ac:grpSpMkLst>
            <pc:docMk/>
            <pc:sldMk cId="2290557002" sldId="876"/>
            <ac:grpSpMk id="5" creationId="{B3141F1B-0ABC-1C50-502C-BB1B09E0AAA4}"/>
          </ac:grpSpMkLst>
        </pc:grpChg>
        <pc:grpChg chg="del mod topLvl">
          <ac:chgData name="Fabio Vinci" userId="2a8124e690d2756c" providerId="LiveId" clId="{3DE2468F-52B9-4220-8D35-2500D6271ACD}" dt="2023-12-06T07:59:56.992" v="1" actId="165"/>
          <ac:grpSpMkLst>
            <pc:docMk/>
            <pc:sldMk cId="2290557002" sldId="876"/>
            <ac:grpSpMk id="17" creationId="{81167AB4-95B3-0555-9E9D-71F7B0B3985E}"/>
          </ac:grpSpMkLst>
        </pc:grpChg>
        <pc:grpChg chg="del">
          <ac:chgData name="Fabio Vinci" userId="2a8124e690d2756c" providerId="LiveId" clId="{3DE2468F-52B9-4220-8D35-2500D6271ACD}" dt="2023-12-06T07:59:38.194" v="0" actId="165"/>
          <ac:grpSpMkLst>
            <pc:docMk/>
            <pc:sldMk cId="2290557002" sldId="876"/>
            <ac:grpSpMk id="18" creationId="{4FDEF4AF-2AF0-A58A-191E-B6EF777E645E}"/>
          </ac:grpSpMkLst>
        </pc:grpChg>
        <pc:picChg chg="mod topLvl">
          <ac:chgData name="Fabio Vinci" userId="2a8124e690d2756c" providerId="LiveId" clId="{3DE2468F-52B9-4220-8D35-2500D6271ACD}" dt="2023-12-06T08:05:59.576" v="56" actId="164"/>
          <ac:picMkLst>
            <pc:docMk/>
            <pc:sldMk cId="2290557002" sldId="876"/>
            <ac:picMk id="3" creationId="{0A7E9E3E-BFF6-E83C-28C7-BD0D19C57E17}"/>
          </ac:picMkLst>
        </pc:picChg>
        <pc:cxnChg chg="add mod">
          <ac:chgData name="Fabio Vinci" userId="2a8124e690d2756c" providerId="LiveId" clId="{3DE2468F-52B9-4220-8D35-2500D6271ACD}" dt="2023-12-06T08:07:05.108" v="61" actId="1582"/>
          <ac:cxnSpMkLst>
            <pc:docMk/>
            <pc:sldMk cId="2290557002" sldId="876"/>
            <ac:cxnSpMk id="7" creationId="{612739DC-E630-6DB9-0F9F-268CAE0B2F54}"/>
          </ac:cxnSpMkLst>
        </pc:cxnChg>
        <pc:cxnChg chg="add mod">
          <ac:chgData name="Fabio Vinci" userId="2a8124e690d2756c" providerId="LiveId" clId="{3DE2468F-52B9-4220-8D35-2500D6271ACD}" dt="2023-12-06T08:09:05.883" v="92" actId="14100"/>
          <ac:cxnSpMkLst>
            <pc:docMk/>
            <pc:sldMk cId="2290557002" sldId="876"/>
            <ac:cxnSpMk id="9" creationId="{CD36B965-3D2D-2399-8CD7-556AEC0FE98D}"/>
          </ac:cxnSpMkLst>
        </pc:cxnChg>
      </pc:sldChg>
    </pc:docChg>
  </pc:docChgLst>
  <pc:docChgLst>
    <pc:chgData name="Stefania Morrone" userId="42e7ee80b1c20c70" providerId="LiveId" clId="{1C034D57-D7EF-46E2-ADF3-BD04DC0D69F6}"/>
    <pc:docChg chg="modSld">
      <pc:chgData name="Stefania Morrone" userId="42e7ee80b1c20c70" providerId="LiveId" clId="{1C034D57-D7EF-46E2-ADF3-BD04DC0D69F6}" dt="2023-11-24T15:38:17.695" v="58" actId="1076"/>
      <pc:docMkLst>
        <pc:docMk/>
      </pc:docMkLst>
      <pc:sldChg chg="modSp mod">
        <pc:chgData name="Stefania Morrone" userId="42e7ee80b1c20c70" providerId="LiveId" clId="{1C034D57-D7EF-46E2-ADF3-BD04DC0D69F6}" dt="2023-11-24T15:35:27.120" v="30" actId="20577"/>
        <pc:sldMkLst>
          <pc:docMk/>
          <pc:sldMk cId="2005860055" sldId="863"/>
        </pc:sldMkLst>
        <pc:spChg chg="mod">
          <ac:chgData name="Stefania Morrone" userId="42e7ee80b1c20c70" providerId="LiveId" clId="{1C034D57-D7EF-46E2-ADF3-BD04DC0D69F6}" dt="2023-11-24T15:35:27.120" v="30" actId="20577"/>
          <ac:spMkLst>
            <pc:docMk/>
            <pc:sldMk cId="2005860055" sldId="863"/>
            <ac:spMk id="2" creationId="{2C066A5F-6F0D-CB53-4948-A69C05B9CE42}"/>
          </ac:spMkLst>
        </pc:spChg>
        <pc:spChg chg="mod">
          <ac:chgData name="Stefania Morrone" userId="42e7ee80b1c20c70" providerId="LiveId" clId="{1C034D57-D7EF-46E2-ADF3-BD04DC0D69F6}" dt="2023-11-24T15:33:40.390" v="17" actId="20577"/>
          <ac:spMkLst>
            <pc:docMk/>
            <pc:sldMk cId="2005860055" sldId="863"/>
            <ac:spMk id="9" creationId="{5BC8424F-BE80-8784-8A3E-099615341C3F}"/>
          </ac:spMkLst>
        </pc:spChg>
        <pc:spChg chg="mod">
          <ac:chgData name="Stefania Morrone" userId="42e7ee80b1c20c70" providerId="LiveId" clId="{1C034D57-D7EF-46E2-ADF3-BD04DC0D69F6}" dt="2023-11-24T15:35:16.238" v="28" actId="20577"/>
          <ac:spMkLst>
            <pc:docMk/>
            <pc:sldMk cId="2005860055" sldId="863"/>
            <ac:spMk id="10" creationId="{0E0B5445-4251-D5BB-77FC-0BDC2A10DDD7}"/>
          </ac:spMkLst>
        </pc:spChg>
        <pc:spChg chg="mod">
          <ac:chgData name="Stefania Morrone" userId="42e7ee80b1c20c70" providerId="LiveId" clId="{1C034D57-D7EF-46E2-ADF3-BD04DC0D69F6}" dt="2023-11-24T15:35:20.947" v="29" actId="20577"/>
          <ac:spMkLst>
            <pc:docMk/>
            <pc:sldMk cId="2005860055" sldId="863"/>
            <ac:spMk id="11" creationId="{D06483A1-F447-22A3-6566-EB1246C5686F}"/>
          </ac:spMkLst>
        </pc:spChg>
      </pc:sldChg>
      <pc:sldChg chg="modSp mod">
        <pc:chgData name="Stefania Morrone" userId="42e7ee80b1c20c70" providerId="LiveId" clId="{1C034D57-D7EF-46E2-ADF3-BD04DC0D69F6}" dt="2023-11-24T15:36:22.137" v="52" actId="20577"/>
        <pc:sldMkLst>
          <pc:docMk/>
          <pc:sldMk cId="1986622614" sldId="865"/>
        </pc:sldMkLst>
        <pc:spChg chg="mod">
          <ac:chgData name="Stefania Morrone" userId="42e7ee80b1c20c70" providerId="LiveId" clId="{1C034D57-D7EF-46E2-ADF3-BD04DC0D69F6}" dt="2023-11-24T15:36:22.137" v="52" actId="20577"/>
          <ac:spMkLst>
            <pc:docMk/>
            <pc:sldMk cId="1986622614" sldId="865"/>
            <ac:spMk id="3" creationId="{6CB6F2D3-1A9F-5535-B3E6-50CBFC98424F}"/>
          </ac:spMkLst>
        </pc:spChg>
      </pc:sldChg>
      <pc:sldChg chg="mod modShow">
        <pc:chgData name="Stefania Morrone" userId="42e7ee80b1c20c70" providerId="LiveId" clId="{1C034D57-D7EF-46E2-ADF3-BD04DC0D69F6}" dt="2023-11-24T15:37:42.388" v="53" actId="729"/>
        <pc:sldMkLst>
          <pc:docMk/>
          <pc:sldMk cId="1471985659" sldId="866"/>
        </pc:sldMkLst>
      </pc:sldChg>
      <pc:sldChg chg="mod modShow">
        <pc:chgData name="Stefania Morrone" userId="42e7ee80b1c20c70" providerId="LiveId" clId="{1C034D57-D7EF-46E2-ADF3-BD04DC0D69F6}" dt="2023-11-24T15:37:46.064" v="54" actId="729"/>
        <pc:sldMkLst>
          <pc:docMk/>
          <pc:sldMk cId="4252346404" sldId="867"/>
        </pc:sldMkLst>
      </pc:sldChg>
      <pc:sldChg chg="modSp mod">
        <pc:chgData name="Stefania Morrone" userId="42e7ee80b1c20c70" providerId="LiveId" clId="{1C034D57-D7EF-46E2-ADF3-BD04DC0D69F6}" dt="2023-11-24T15:38:17.695" v="58" actId="1076"/>
        <pc:sldMkLst>
          <pc:docMk/>
          <pc:sldMk cId="2892766113" sldId="882"/>
        </pc:sldMkLst>
        <pc:spChg chg="mod">
          <ac:chgData name="Stefania Morrone" userId="42e7ee80b1c20c70" providerId="LiveId" clId="{1C034D57-D7EF-46E2-ADF3-BD04DC0D69F6}" dt="2023-11-24T15:38:17.695" v="58" actId="1076"/>
          <ac:spMkLst>
            <pc:docMk/>
            <pc:sldMk cId="2892766113" sldId="882"/>
            <ac:spMk id="11" creationId="{46B76B14-60B1-7230-053C-4E38954AE702}"/>
          </ac:spMkLst>
        </pc:spChg>
        <pc:spChg chg="mod">
          <ac:chgData name="Stefania Morrone" userId="42e7ee80b1c20c70" providerId="LiveId" clId="{1C034D57-D7EF-46E2-ADF3-BD04DC0D69F6}" dt="2023-11-24T15:37:59.722" v="56" actId="1076"/>
          <ac:spMkLst>
            <pc:docMk/>
            <pc:sldMk cId="2892766113" sldId="882"/>
            <ac:spMk id="13" creationId="{0ECD2711-F92B-EDB8-74BE-A55C4317277F}"/>
          </ac:spMkLst>
        </pc:spChg>
        <pc:picChg chg="mod">
          <ac:chgData name="Stefania Morrone" userId="42e7ee80b1c20c70" providerId="LiveId" clId="{1C034D57-D7EF-46E2-ADF3-BD04DC0D69F6}" dt="2023-11-24T15:38:07.797" v="57" actId="1076"/>
          <ac:picMkLst>
            <pc:docMk/>
            <pc:sldMk cId="2892766113" sldId="882"/>
            <ac:picMk id="7" creationId="{C4EC0344-2DBA-E592-F902-666CD5414CDC}"/>
          </ac:picMkLst>
        </pc:picChg>
        <pc:cxnChg chg="mod">
          <ac:chgData name="Stefania Morrone" userId="42e7ee80b1c20c70" providerId="LiveId" clId="{1C034D57-D7EF-46E2-ADF3-BD04DC0D69F6}" dt="2023-11-24T15:38:17.695" v="58" actId="1076"/>
          <ac:cxnSpMkLst>
            <pc:docMk/>
            <pc:sldMk cId="2892766113" sldId="882"/>
            <ac:cxnSpMk id="14" creationId="{C2095187-30F3-520F-393F-641AAF969AF0}"/>
          </ac:cxnSpMkLst>
        </pc:cxnChg>
      </pc:sldChg>
    </pc:docChg>
  </pc:docChgLst>
  <pc:docChgLst>
    <pc:chgData name="Fabio Vinci" userId="2a8124e690d2756c" providerId="LiveId" clId="{410C79DA-9DB9-44DD-8726-14B754F6D48E}"/>
    <pc:docChg chg="undo custSel addSld delSld modSld sldOrd">
      <pc:chgData name="Fabio Vinci" userId="2a8124e690d2756c" providerId="LiveId" clId="{410C79DA-9DB9-44DD-8726-14B754F6D48E}" dt="2023-07-06T14:50:17.553" v="1515" actId="13822"/>
      <pc:docMkLst>
        <pc:docMk/>
      </pc:docMkLst>
      <pc:sldChg chg="modSp mod">
        <pc:chgData name="Fabio Vinci" userId="2a8124e690d2756c" providerId="LiveId" clId="{410C79DA-9DB9-44DD-8726-14B754F6D48E}" dt="2023-07-05T09:27:15.251" v="9" actId="20577"/>
        <pc:sldMkLst>
          <pc:docMk/>
          <pc:sldMk cId="2687416336" sldId="318"/>
        </pc:sldMkLst>
        <pc:spChg chg="mod">
          <ac:chgData name="Fabio Vinci" userId="2a8124e690d2756c" providerId="LiveId" clId="{410C79DA-9DB9-44DD-8726-14B754F6D48E}" dt="2023-07-05T09:27:15.251" v="9" actId="20577"/>
          <ac:spMkLst>
            <pc:docMk/>
            <pc:sldMk cId="2687416336" sldId="318"/>
            <ac:spMk id="115" creationId="{00000000-0000-0000-0000-000000000000}"/>
          </ac:spMkLst>
        </pc:spChg>
      </pc:sldChg>
      <pc:sldChg chg="modSp mod">
        <pc:chgData name="Fabio Vinci" userId="2a8124e690d2756c" providerId="LiveId" clId="{410C79DA-9DB9-44DD-8726-14B754F6D48E}" dt="2023-07-05T12:14:17.591" v="458" actId="20577"/>
        <pc:sldMkLst>
          <pc:docMk/>
          <pc:sldMk cId="3523591636" sldId="382"/>
        </pc:sldMkLst>
        <pc:spChg chg="mod">
          <ac:chgData name="Fabio Vinci" userId="2a8124e690d2756c" providerId="LiveId" clId="{410C79DA-9DB9-44DD-8726-14B754F6D48E}" dt="2023-07-05T12:14:17.591" v="458" actId="20577"/>
          <ac:spMkLst>
            <pc:docMk/>
            <pc:sldMk cId="3523591636" sldId="382"/>
            <ac:spMk id="8" creationId="{00000000-0000-0000-0000-000000000000}"/>
          </ac:spMkLst>
        </pc:spChg>
      </pc:sldChg>
      <pc:sldChg chg="add del">
        <pc:chgData name="Fabio Vinci" userId="2a8124e690d2756c" providerId="LiveId" clId="{410C79DA-9DB9-44DD-8726-14B754F6D48E}" dt="2023-07-05T12:13:32.112" v="450" actId="47"/>
        <pc:sldMkLst>
          <pc:docMk/>
          <pc:sldMk cId="3153908489" sldId="405"/>
        </pc:sldMkLst>
      </pc:sldChg>
      <pc:sldChg chg="add del">
        <pc:chgData name="Fabio Vinci" userId="2a8124e690d2756c" providerId="LiveId" clId="{410C79DA-9DB9-44DD-8726-14B754F6D48E}" dt="2023-07-05T12:13:26.611" v="449" actId="47"/>
        <pc:sldMkLst>
          <pc:docMk/>
          <pc:sldMk cId="1800483236" sldId="410"/>
        </pc:sldMkLst>
      </pc:sldChg>
      <pc:sldChg chg="del ord">
        <pc:chgData name="Fabio Vinci" userId="2a8124e690d2756c" providerId="LiveId" clId="{410C79DA-9DB9-44DD-8726-14B754F6D48E}" dt="2023-07-05T11:00:14.448" v="137" actId="47"/>
        <pc:sldMkLst>
          <pc:docMk/>
          <pc:sldMk cId="324686014" sldId="411"/>
        </pc:sldMkLst>
      </pc:sldChg>
      <pc:sldChg chg="del">
        <pc:chgData name="Fabio Vinci" userId="2a8124e690d2756c" providerId="LiveId" clId="{410C79DA-9DB9-44DD-8726-14B754F6D48E}" dt="2023-07-05T11:15:11.628" v="234" actId="47"/>
        <pc:sldMkLst>
          <pc:docMk/>
          <pc:sldMk cId="3644329025" sldId="849"/>
        </pc:sldMkLst>
      </pc:sldChg>
      <pc:sldChg chg="del">
        <pc:chgData name="Fabio Vinci" userId="2a8124e690d2756c" providerId="LiveId" clId="{410C79DA-9DB9-44DD-8726-14B754F6D48E}" dt="2023-07-05T12:13:36.080" v="452" actId="47"/>
        <pc:sldMkLst>
          <pc:docMk/>
          <pc:sldMk cId="3482493579" sldId="855"/>
        </pc:sldMkLst>
      </pc:sldChg>
      <pc:sldChg chg="modSp mod ord">
        <pc:chgData name="Fabio Vinci" userId="2a8124e690d2756c" providerId="LiveId" clId="{410C79DA-9DB9-44DD-8726-14B754F6D48E}" dt="2023-07-05T11:43:54.865" v="332" actId="33524"/>
        <pc:sldMkLst>
          <pc:docMk/>
          <pc:sldMk cId="2288847443" sldId="857"/>
        </pc:sldMkLst>
        <pc:spChg chg="mod">
          <ac:chgData name="Fabio Vinci" userId="2a8124e690d2756c" providerId="LiveId" clId="{410C79DA-9DB9-44DD-8726-14B754F6D48E}" dt="2023-07-05T11:43:54.865" v="332" actId="33524"/>
          <ac:spMkLst>
            <pc:docMk/>
            <pc:sldMk cId="2288847443" sldId="857"/>
            <ac:spMk id="9" creationId="{00000000-0000-0000-0000-000000000000}"/>
          </ac:spMkLst>
        </pc:spChg>
        <pc:picChg chg="mod">
          <ac:chgData name="Fabio Vinci" userId="2a8124e690d2756c" providerId="LiveId" clId="{410C79DA-9DB9-44DD-8726-14B754F6D48E}" dt="2023-07-05T10:57:39.597" v="101" actId="1076"/>
          <ac:picMkLst>
            <pc:docMk/>
            <pc:sldMk cId="2288847443" sldId="857"/>
            <ac:picMk id="2" creationId="{BA6FB9A7-D0E5-E868-77E9-9546D704B47C}"/>
          </ac:picMkLst>
        </pc:picChg>
      </pc:sldChg>
      <pc:sldChg chg="addSp delSp modSp add mod">
        <pc:chgData name="Fabio Vinci" userId="2a8124e690d2756c" providerId="LiveId" clId="{410C79DA-9DB9-44DD-8726-14B754F6D48E}" dt="2023-07-06T14:10:45.174" v="1499" actId="1076"/>
        <pc:sldMkLst>
          <pc:docMk/>
          <pc:sldMk cId="2991266541" sldId="860"/>
        </pc:sldMkLst>
        <pc:spChg chg="del">
          <ac:chgData name="Fabio Vinci" userId="2a8124e690d2756c" providerId="LiveId" clId="{410C79DA-9DB9-44DD-8726-14B754F6D48E}" dt="2023-07-05T11:19:09.876" v="295" actId="478"/>
          <ac:spMkLst>
            <pc:docMk/>
            <pc:sldMk cId="2991266541" sldId="860"/>
            <ac:spMk id="7" creationId="{00000000-0000-0000-0000-000000000000}"/>
          </ac:spMkLst>
        </pc:spChg>
        <pc:spChg chg="mod">
          <ac:chgData name="Fabio Vinci" userId="2a8124e690d2756c" providerId="LiveId" clId="{410C79DA-9DB9-44DD-8726-14B754F6D48E}" dt="2023-07-05T11:24:30.747" v="310" actId="20577"/>
          <ac:spMkLst>
            <pc:docMk/>
            <pc:sldMk cId="2991266541" sldId="860"/>
            <ac:spMk id="8" creationId="{00000000-0000-0000-0000-000000000000}"/>
          </ac:spMkLst>
        </pc:spChg>
        <pc:spChg chg="del">
          <ac:chgData name="Fabio Vinci" userId="2a8124e690d2756c" providerId="LiveId" clId="{410C79DA-9DB9-44DD-8726-14B754F6D48E}" dt="2023-07-05T11:20:32.958" v="300" actId="478"/>
          <ac:spMkLst>
            <pc:docMk/>
            <pc:sldMk cId="2991266541" sldId="860"/>
            <ac:spMk id="12" creationId="{25107E6B-31FB-06BA-9D6F-D92AD1406425}"/>
          </ac:spMkLst>
        </pc:spChg>
        <pc:spChg chg="mod">
          <ac:chgData name="Fabio Vinci" userId="2a8124e690d2756c" providerId="LiveId" clId="{410C79DA-9DB9-44DD-8726-14B754F6D48E}" dt="2023-07-05T11:25:43.698" v="317" actId="947"/>
          <ac:spMkLst>
            <pc:docMk/>
            <pc:sldMk cId="2991266541" sldId="860"/>
            <ac:spMk id="259" creationId="{00000000-0000-0000-0000-000000000000}"/>
          </ac:spMkLst>
        </pc:spChg>
        <pc:picChg chg="add mod">
          <ac:chgData name="Fabio Vinci" userId="2a8124e690d2756c" providerId="LiveId" clId="{410C79DA-9DB9-44DD-8726-14B754F6D48E}" dt="2023-07-05T11:20:27.810" v="297" actId="1076"/>
          <ac:picMkLst>
            <pc:docMk/>
            <pc:sldMk cId="2991266541" sldId="860"/>
            <ac:picMk id="3" creationId="{81528B2A-405D-0431-0326-346008D8B2DD}"/>
          </ac:picMkLst>
        </pc:picChg>
        <pc:picChg chg="add del mod">
          <ac:chgData name="Fabio Vinci" userId="2a8124e690d2756c" providerId="LiveId" clId="{410C79DA-9DB9-44DD-8726-14B754F6D48E}" dt="2023-07-05T11:20:31.061" v="299"/>
          <ac:picMkLst>
            <pc:docMk/>
            <pc:sldMk cId="2991266541" sldId="860"/>
            <ac:picMk id="4" creationId="{6A277966-1C0A-07AF-0999-2387A56728B4}"/>
          </ac:picMkLst>
        </pc:picChg>
        <pc:picChg chg="add mod">
          <ac:chgData name="Fabio Vinci" userId="2a8124e690d2756c" providerId="LiveId" clId="{410C79DA-9DB9-44DD-8726-14B754F6D48E}" dt="2023-07-06T14:10:45.174" v="1499" actId="1076"/>
          <ac:picMkLst>
            <pc:docMk/>
            <pc:sldMk cId="2991266541" sldId="860"/>
            <ac:picMk id="5" creationId="{C432CB4C-C9C5-C30E-3A4A-383B8F10D3D6}"/>
          </ac:picMkLst>
        </pc:picChg>
        <pc:picChg chg="del">
          <ac:chgData name="Fabio Vinci" userId="2a8124e690d2756c" providerId="LiveId" clId="{410C79DA-9DB9-44DD-8726-14B754F6D48E}" dt="2023-07-05T11:16:05.983" v="252" actId="478"/>
          <ac:picMkLst>
            <pc:docMk/>
            <pc:sldMk cId="2991266541" sldId="860"/>
            <ac:picMk id="6" creationId="{7401FEEC-14C1-35F6-A550-F7083157EF5E}"/>
          </ac:picMkLst>
        </pc:picChg>
        <pc:picChg chg="del">
          <ac:chgData name="Fabio Vinci" userId="2a8124e690d2756c" providerId="LiveId" clId="{410C79DA-9DB9-44DD-8726-14B754F6D48E}" dt="2023-07-05T11:18:25.136" v="253" actId="478"/>
          <ac:picMkLst>
            <pc:docMk/>
            <pc:sldMk cId="2991266541" sldId="860"/>
            <ac:picMk id="10" creationId="{1CABD7E1-772F-8C8C-A174-1A3D140E2D0A}"/>
          </ac:picMkLst>
        </pc:picChg>
      </pc:sldChg>
      <pc:sldChg chg="del">
        <pc:chgData name="Fabio Vinci" userId="2a8124e690d2756c" providerId="LiveId" clId="{410C79DA-9DB9-44DD-8726-14B754F6D48E}" dt="2023-07-05T11:15:04.526" v="232" actId="47"/>
        <pc:sldMkLst>
          <pc:docMk/>
          <pc:sldMk cId="3125634616" sldId="861"/>
        </pc:sldMkLst>
      </pc:sldChg>
      <pc:sldChg chg="del">
        <pc:chgData name="Fabio Vinci" userId="2a8124e690d2756c" providerId="LiveId" clId="{410C79DA-9DB9-44DD-8726-14B754F6D48E}" dt="2023-07-05T10:30:23.825" v="21" actId="47"/>
        <pc:sldMkLst>
          <pc:docMk/>
          <pc:sldMk cId="303461076" sldId="868"/>
        </pc:sldMkLst>
      </pc:sldChg>
      <pc:sldChg chg="del">
        <pc:chgData name="Fabio Vinci" userId="2a8124e690d2756c" providerId="LiveId" clId="{410C79DA-9DB9-44DD-8726-14B754F6D48E}" dt="2023-07-05T11:15:08.987" v="233" actId="47"/>
        <pc:sldMkLst>
          <pc:docMk/>
          <pc:sldMk cId="921460177" sldId="873"/>
        </pc:sldMkLst>
      </pc:sldChg>
      <pc:sldChg chg="addSp modSp mod ord modAnim">
        <pc:chgData name="Fabio Vinci" userId="2a8124e690d2756c" providerId="LiveId" clId="{410C79DA-9DB9-44DD-8726-14B754F6D48E}" dt="2023-07-06T14:50:17.553" v="1515" actId="13822"/>
        <pc:sldMkLst>
          <pc:docMk/>
          <pc:sldMk cId="2255859807" sldId="874"/>
        </pc:sldMkLst>
        <pc:spChg chg="mod">
          <ac:chgData name="Fabio Vinci" userId="2a8124e690d2756c" providerId="LiveId" clId="{410C79DA-9DB9-44DD-8726-14B754F6D48E}" dt="2023-07-06T13:27:09.305" v="1103" actId="14100"/>
          <ac:spMkLst>
            <pc:docMk/>
            <pc:sldMk cId="2255859807" sldId="874"/>
            <ac:spMk id="2" creationId="{CAAD6462-F648-4360-9C82-479D47DA9BB2}"/>
          </ac:spMkLst>
        </pc:spChg>
        <pc:spChg chg="mod">
          <ac:chgData name="Fabio Vinci" userId="2a8124e690d2756c" providerId="LiveId" clId="{410C79DA-9DB9-44DD-8726-14B754F6D48E}" dt="2023-07-05T11:08:51.118" v="180" actId="6549"/>
          <ac:spMkLst>
            <pc:docMk/>
            <pc:sldMk cId="2255859807" sldId="874"/>
            <ac:spMk id="4" creationId="{54B7364E-B8A4-DA88-B1B6-43B8958F479E}"/>
          </ac:spMkLst>
        </pc:spChg>
        <pc:spChg chg="add mod">
          <ac:chgData name="Fabio Vinci" userId="2a8124e690d2756c" providerId="LiveId" clId="{410C79DA-9DB9-44DD-8726-14B754F6D48E}" dt="2023-07-06T13:27:15.191" v="1104" actId="1076"/>
          <ac:spMkLst>
            <pc:docMk/>
            <pc:sldMk cId="2255859807" sldId="874"/>
            <ac:spMk id="5" creationId="{3301F0AB-2B53-1778-CA54-CA9B26BC4C97}"/>
          </ac:spMkLst>
        </pc:spChg>
        <pc:spChg chg="add mod">
          <ac:chgData name="Fabio Vinci" userId="2a8124e690d2756c" providerId="LiveId" clId="{410C79DA-9DB9-44DD-8726-14B754F6D48E}" dt="2023-07-06T13:44:58.483" v="1279" actId="1037"/>
          <ac:spMkLst>
            <pc:docMk/>
            <pc:sldMk cId="2255859807" sldId="874"/>
            <ac:spMk id="11" creationId="{46B76B14-60B1-7230-053C-4E38954AE702}"/>
          </ac:spMkLst>
        </pc:spChg>
        <pc:spChg chg="add mod">
          <ac:chgData name="Fabio Vinci" userId="2a8124e690d2756c" providerId="LiveId" clId="{410C79DA-9DB9-44DD-8726-14B754F6D48E}" dt="2023-07-06T14:50:17.553" v="1515" actId="13822"/>
          <ac:spMkLst>
            <pc:docMk/>
            <pc:sldMk cId="2255859807" sldId="874"/>
            <ac:spMk id="13" creationId="{0ECD2711-F92B-EDB8-74BE-A55C4317277F}"/>
          </ac:spMkLst>
        </pc:spChg>
        <pc:spChg chg="add mod">
          <ac:chgData name="Fabio Vinci" userId="2a8124e690d2756c" providerId="LiveId" clId="{410C79DA-9DB9-44DD-8726-14B754F6D48E}" dt="2023-07-06T13:46:54.267" v="1350" actId="164"/>
          <ac:spMkLst>
            <pc:docMk/>
            <pc:sldMk cId="2255859807" sldId="874"/>
            <ac:spMk id="16" creationId="{ED96D170-35F1-B56A-A1BE-2EBFFE051B81}"/>
          </ac:spMkLst>
        </pc:spChg>
        <pc:grpChg chg="add mod">
          <ac:chgData name="Fabio Vinci" userId="2a8124e690d2756c" providerId="LiveId" clId="{410C79DA-9DB9-44DD-8726-14B754F6D48E}" dt="2023-07-06T13:46:54.267" v="1350" actId="164"/>
          <ac:grpSpMkLst>
            <pc:docMk/>
            <pc:sldMk cId="2255859807" sldId="874"/>
            <ac:grpSpMk id="17" creationId="{0AA93F83-887D-FE5D-D2E8-7D6DE58F0179}"/>
          </ac:grpSpMkLst>
        </pc:grpChg>
        <pc:picChg chg="add mod">
          <ac:chgData name="Fabio Vinci" userId="2a8124e690d2756c" providerId="LiveId" clId="{410C79DA-9DB9-44DD-8726-14B754F6D48E}" dt="2023-07-06T13:44:41.926" v="1224" actId="1076"/>
          <ac:picMkLst>
            <pc:docMk/>
            <pc:sldMk cId="2255859807" sldId="874"/>
            <ac:picMk id="7" creationId="{C4EC0344-2DBA-E592-F902-666CD5414CDC}"/>
          </ac:picMkLst>
        </pc:picChg>
        <pc:picChg chg="add mod modCrop">
          <ac:chgData name="Fabio Vinci" userId="2a8124e690d2756c" providerId="LiveId" clId="{410C79DA-9DB9-44DD-8726-14B754F6D48E}" dt="2023-07-06T13:46:54.267" v="1350" actId="164"/>
          <ac:picMkLst>
            <pc:docMk/>
            <pc:sldMk cId="2255859807" sldId="874"/>
            <ac:picMk id="15" creationId="{BFF10EC2-B8C0-CD5D-BBCB-2136507483F2}"/>
          </ac:picMkLst>
        </pc:picChg>
        <pc:cxnChg chg="add mod">
          <ac:chgData name="Fabio Vinci" userId="2a8124e690d2756c" providerId="LiveId" clId="{410C79DA-9DB9-44DD-8726-14B754F6D48E}" dt="2023-07-06T13:44:46.622" v="1225" actId="14100"/>
          <ac:cxnSpMkLst>
            <pc:docMk/>
            <pc:sldMk cId="2255859807" sldId="874"/>
            <ac:cxnSpMk id="8" creationId="{569890BF-5DCC-7F09-B504-4BC524A6E79A}"/>
          </ac:cxnSpMkLst>
        </pc:cxnChg>
      </pc:sldChg>
      <pc:sldChg chg="new del">
        <pc:chgData name="Fabio Vinci" userId="2a8124e690d2756c" providerId="LiveId" clId="{410C79DA-9DB9-44DD-8726-14B754F6D48E}" dt="2023-07-05T12:13:33.862" v="451" actId="47"/>
        <pc:sldMkLst>
          <pc:docMk/>
          <pc:sldMk cId="2755045799" sldId="875"/>
        </pc:sldMkLst>
      </pc:sldChg>
      <pc:sldChg chg="add">
        <pc:chgData name="Fabio Vinci" userId="2a8124e690d2756c" providerId="LiveId" clId="{410C79DA-9DB9-44DD-8726-14B754F6D48E}" dt="2023-07-05T11:00:07.573" v="136" actId="2890"/>
        <pc:sldMkLst>
          <pc:docMk/>
          <pc:sldMk cId="3376176923" sldId="876"/>
        </pc:sldMkLst>
      </pc:sldChg>
      <pc:sldChg chg="addSp delSp modSp add del mod">
        <pc:chgData name="Fabio Vinci" userId="2a8124e690d2756c" providerId="LiveId" clId="{410C79DA-9DB9-44DD-8726-14B754F6D48E}" dt="2023-07-05T12:08:03.223" v="358" actId="20577"/>
        <pc:sldMkLst>
          <pc:docMk/>
          <pc:sldMk cId="2158000750" sldId="877"/>
        </pc:sldMkLst>
        <pc:spChg chg="add mod">
          <ac:chgData name="Fabio Vinci" userId="2a8124e690d2756c" providerId="LiveId" clId="{410C79DA-9DB9-44DD-8726-14B754F6D48E}" dt="2023-07-05T12:05:56.940" v="349" actId="1076"/>
          <ac:spMkLst>
            <pc:docMk/>
            <pc:sldMk cId="2158000750" sldId="877"/>
            <ac:spMk id="7" creationId="{131A8445-B675-A636-2B13-132FB4D54A63}"/>
          </ac:spMkLst>
        </pc:spChg>
        <pc:spChg chg="mod">
          <ac:chgData name="Fabio Vinci" userId="2a8124e690d2756c" providerId="LiveId" clId="{410C79DA-9DB9-44DD-8726-14B754F6D48E}" dt="2023-07-05T11:38:38.154" v="329" actId="20577"/>
          <ac:spMkLst>
            <pc:docMk/>
            <pc:sldMk cId="2158000750" sldId="877"/>
            <ac:spMk id="8" creationId="{00000000-0000-0000-0000-000000000000}"/>
          </ac:spMkLst>
        </pc:spChg>
        <pc:spChg chg="mod">
          <ac:chgData name="Fabio Vinci" userId="2a8124e690d2756c" providerId="LiveId" clId="{410C79DA-9DB9-44DD-8726-14B754F6D48E}" dt="2023-07-05T12:08:03.223" v="358" actId="20577"/>
          <ac:spMkLst>
            <pc:docMk/>
            <pc:sldMk cId="2158000750" sldId="877"/>
            <ac:spMk id="259" creationId="{00000000-0000-0000-0000-000000000000}"/>
          </ac:spMkLst>
        </pc:spChg>
        <pc:picChg chg="del">
          <ac:chgData name="Fabio Vinci" userId="2a8124e690d2756c" providerId="LiveId" clId="{410C79DA-9DB9-44DD-8726-14B754F6D48E}" dt="2023-07-05T11:38:41.435" v="330" actId="478"/>
          <ac:picMkLst>
            <pc:docMk/>
            <pc:sldMk cId="2158000750" sldId="877"/>
            <ac:picMk id="3" creationId="{81528B2A-405D-0431-0326-346008D8B2DD}"/>
          </ac:picMkLst>
        </pc:picChg>
        <pc:picChg chg="add del mod">
          <ac:chgData name="Fabio Vinci" userId="2a8124e690d2756c" providerId="LiveId" clId="{410C79DA-9DB9-44DD-8726-14B754F6D48E}" dt="2023-07-05T12:05:22.908" v="343" actId="478"/>
          <ac:picMkLst>
            <pc:docMk/>
            <pc:sldMk cId="2158000750" sldId="877"/>
            <ac:picMk id="4" creationId="{487A0DFC-B925-0C02-4925-DD26BCC06A24}"/>
          </ac:picMkLst>
        </pc:picChg>
        <pc:picChg chg="del">
          <ac:chgData name="Fabio Vinci" userId="2a8124e690d2756c" providerId="LiveId" clId="{410C79DA-9DB9-44DD-8726-14B754F6D48E}" dt="2023-07-05T11:38:42.135" v="331" actId="478"/>
          <ac:picMkLst>
            <pc:docMk/>
            <pc:sldMk cId="2158000750" sldId="877"/>
            <ac:picMk id="5" creationId="{C432CB4C-C9C5-C30E-3A4A-383B8F10D3D6}"/>
          </ac:picMkLst>
        </pc:picChg>
        <pc:picChg chg="add mod">
          <ac:chgData name="Fabio Vinci" userId="2a8124e690d2756c" providerId="LiveId" clId="{410C79DA-9DB9-44DD-8726-14B754F6D48E}" dt="2023-07-05T12:05:49.617" v="348" actId="1076"/>
          <ac:picMkLst>
            <pc:docMk/>
            <pc:sldMk cId="2158000750" sldId="877"/>
            <ac:picMk id="10" creationId="{E705FF8D-939B-BFF6-2539-89D68A939058}"/>
          </ac:picMkLst>
        </pc:picChg>
      </pc:sldChg>
      <pc:sldChg chg="addSp delSp modSp add mod">
        <pc:chgData name="Fabio Vinci" userId="2a8124e690d2756c" providerId="LiveId" clId="{410C79DA-9DB9-44DD-8726-14B754F6D48E}" dt="2023-07-05T12:13:01.275" v="448" actId="1076"/>
        <pc:sldMkLst>
          <pc:docMk/>
          <pc:sldMk cId="342081994" sldId="878"/>
        </pc:sldMkLst>
        <pc:spChg chg="mod">
          <ac:chgData name="Fabio Vinci" userId="2a8124e690d2756c" providerId="LiveId" clId="{410C79DA-9DB9-44DD-8726-14B754F6D48E}" dt="2023-07-05T12:12:38.093" v="443" actId="20577"/>
          <ac:spMkLst>
            <pc:docMk/>
            <pc:sldMk cId="342081994" sldId="878"/>
            <ac:spMk id="7" creationId="{131A8445-B675-A636-2B13-132FB4D54A63}"/>
          </ac:spMkLst>
        </pc:spChg>
        <pc:spChg chg="mod">
          <ac:chgData name="Fabio Vinci" userId="2a8124e690d2756c" providerId="LiveId" clId="{410C79DA-9DB9-44DD-8726-14B754F6D48E}" dt="2023-07-05T12:09:51.162" v="435" actId="20577"/>
          <ac:spMkLst>
            <pc:docMk/>
            <pc:sldMk cId="342081994" sldId="878"/>
            <ac:spMk id="8" creationId="{00000000-0000-0000-0000-000000000000}"/>
          </ac:spMkLst>
        </pc:spChg>
        <pc:spChg chg="mod">
          <ac:chgData name="Fabio Vinci" userId="2a8124e690d2756c" providerId="LiveId" clId="{410C79DA-9DB9-44DD-8726-14B754F6D48E}" dt="2023-07-05T12:08:19.532" v="362" actId="20577"/>
          <ac:spMkLst>
            <pc:docMk/>
            <pc:sldMk cId="342081994" sldId="878"/>
            <ac:spMk id="259" creationId="{00000000-0000-0000-0000-000000000000}"/>
          </ac:spMkLst>
        </pc:spChg>
        <pc:picChg chg="add mod">
          <ac:chgData name="Fabio Vinci" userId="2a8124e690d2756c" providerId="LiveId" clId="{410C79DA-9DB9-44DD-8726-14B754F6D48E}" dt="2023-07-05T12:13:01.275" v="448" actId="1076"/>
          <ac:picMkLst>
            <pc:docMk/>
            <pc:sldMk cId="342081994" sldId="878"/>
            <ac:picMk id="3" creationId="{E21AE5E3-1F07-596B-5646-986F6C9D8601}"/>
          </ac:picMkLst>
        </pc:picChg>
        <pc:picChg chg="del">
          <ac:chgData name="Fabio Vinci" userId="2a8124e690d2756c" providerId="LiveId" clId="{410C79DA-9DB9-44DD-8726-14B754F6D48E}" dt="2023-07-05T12:09:23.151" v="424" actId="478"/>
          <ac:picMkLst>
            <pc:docMk/>
            <pc:sldMk cId="342081994" sldId="878"/>
            <ac:picMk id="10" creationId="{E705FF8D-939B-BFF6-2539-89D68A939058}"/>
          </ac:picMkLst>
        </pc:picChg>
      </pc:sldChg>
      <pc:sldChg chg="addSp delSp modSp add mod">
        <pc:chgData name="Fabio Vinci" userId="2a8124e690d2756c" providerId="LiveId" clId="{410C79DA-9DB9-44DD-8726-14B754F6D48E}" dt="2023-07-06T14:47:32.378" v="1500" actId="1076"/>
        <pc:sldMkLst>
          <pc:docMk/>
          <pc:sldMk cId="2420901304" sldId="879"/>
        </pc:sldMkLst>
        <pc:spChg chg="mod">
          <ac:chgData name="Fabio Vinci" userId="2a8124e690d2756c" providerId="LiveId" clId="{410C79DA-9DB9-44DD-8726-14B754F6D48E}" dt="2023-07-06T10:06:56.878" v="873" actId="20577"/>
          <ac:spMkLst>
            <pc:docMk/>
            <pc:sldMk cId="2420901304" sldId="879"/>
            <ac:spMk id="9" creationId="{00000000-0000-0000-0000-000000000000}"/>
          </ac:spMkLst>
        </pc:spChg>
        <pc:spChg chg="mod">
          <ac:chgData name="Fabio Vinci" userId="2a8124e690d2756c" providerId="LiveId" clId="{410C79DA-9DB9-44DD-8726-14B754F6D48E}" dt="2023-07-05T12:23:10.547" v="494" actId="20577"/>
          <ac:spMkLst>
            <pc:docMk/>
            <pc:sldMk cId="2420901304" sldId="879"/>
            <ac:spMk id="259" creationId="{00000000-0000-0000-0000-000000000000}"/>
          </ac:spMkLst>
        </pc:spChg>
        <pc:picChg chg="del">
          <ac:chgData name="Fabio Vinci" userId="2a8124e690d2756c" providerId="LiveId" clId="{410C79DA-9DB9-44DD-8726-14B754F6D48E}" dt="2023-07-05T12:22:41.591" v="460" actId="478"/>
          <ac:picMkLst>
            <pc:docMk/>
            <pc:sldMk cId="2420901304" sldId="879"/>
            <ac:picMk id="2" creationId="{BA6FB9A7-D0E5-E868-77E9-9546D704B47C}"/>
          </ac:picMkLst>
        </pc:picChg>
        <pc:picChg chg="add mod">
          <ac:chgData name="Fabio Vinci" userId="2a8124e690d2756c" providerId="LiveId" clId="{410C79DA-9DB9-44DD-8726-14B754F6D48E}" dt="2023-07-06T14:47:32.378" v="1500" actId="1076"/>
          <ac:picMkLst>
            <pc:docMk/>
            <pc:sldMk cId="2420901304" sldId="879"/>
            <ac:picMk id="4" creationId="{CB31BC52-931F-D975-2C6B-8E8277E77BD0}"/>
          </ac:picMkLst>
        </pc:picChg>
      </pc:sldChg>
      <pc:sldChg chg="addSp delSp modSp add mod">
        <pc:chgData name="Fabio Vinci" userId="2a8124e690d2756c" providerId="LiveId" clId="{410C79DA-9DB9-44DD-8726-14B754F6D48E}" dt="2023-07-06T11:21:44.012" v="977" actId="1076"/>
        <pc:sldMkLst>
          <pc:docMk/>
          <pc:sldMk cId="2159729016" sldId="880"/>
        </pc:sldMkLst>
        <pc:spChg chg="mod">
          <ac:chgData name="Fabio Vinci" userId="2a8124e690d2756c" providerId="LiveId" clId="{410C79DA-9DB9-44DD-8726-14B754F6D48E}" dt="2023-07-06T11:20:45.943" v="970" actId="20577"/>
          <ac:spMkLst>
            <pc:docMk/>
            <pc:sldMk cId="2159729016" sldId="880"/>
            <ac:spMk id="9" creationId="{00000000-0000-0000-0000-000000000000}"/>
          </ac:spMkLst>
        </pc:spChg>
        <pc:picChg chg="add mod">
          <ac:chgData name="Fabio Vinci" userId="2a8124e690d2756c" providerId="LiveId" clId="{410C79DA-9DB9-44DD-8726-14B754F6D48E}" dt="2023-07-06T11:21:44.012" v="977" actId="1076"/>
          <ac:picMkLst>
            <pc:docMk/>
            <pc:sldMk cId="2159729016" sldId="880"/>
            <ac:picMk id="3" creationId="{8EB84E67-F515-1047-9180-84D6D4F89467}"/>
          </ac:picMkLst>
        </pc:picChg>
        <pc:picChg chg="del">
          <ac:chgData name="Fabio Vinci" userId="2a8124e690d2756c" providerId="LiveId" clId="{410C79DA-9DB9-44DD-8726-14B754F6D48E}" dt="2023-07-05T14:03:43.126" v="868" actId="478"/>
          <ac:picMkLst>
            <pc:docMk/>
            <pc:sldMk cId="2159729016" sldId="880"/>
            <ac:picMk id="4" creationId="{CB31BC52-931F-D975-2C6B-8E8277E77BD0}"/>
          </ac:picMkLst>
        </pc:picChg>
      </pc:sldChg>
      <pc:sldChg chg="addSp delSp modSp add mod">
        <pc:chgData name="Fabio Vinci" userId="2a8124e690d2756c" providerId="LiveId" clId="{410C79DA-9DB9-44DD-8726-14B754F6D48E}" dt="2023-07-06T11:28:09.794" v="1074" actId="207"/>
        <pc:sldMkLst>
          <pc:docMk/>
          <pc:sldMk cId="2741387103" sldId="881"/>
        </pc:sldMkLst>
        <pc:spChg chg="add mod">
          <ac:chgData name="Fabio Vinci" userId="2a8124e690d2756c" providerId="LiveId" clId="{410C79DA-9DB9-44DD-8726-14B754F6D48E}" dt="2023-07-06T11:28:09.794" v="1074" actId="207"/>
          <ac:spMkLst>
            <pc:docMk/>
            <pc:sldMk cId="2741387103" sldId="881"/>
            <ac:spMk id="7" creationId="{A1B823C4-5DF1-0469-060B-D72E4BFA28B2}"/>
          </ac:spMkLst>
        </pc:spChg>
        <pc:spChg chg="add mod">
          <ac:chgData name="Fabio Vinci" userId="2a8124e690d2756c" providerId="LiveId" clId="{410C79DA-9DB9-44DD-8726-14B754F6D48E}" dt="2023-07-06T11:26:59.096" v="1067" actId="208"/>
          <ac:spMkLst>
            <pc:docMk/>
            <pc:sldMk cId="2741387103" sldId="881"/>
            <ac:spMk id="8" creationId="{1953B599-94A1-F28E-E57B-4440E12E2F2C}"/>
          </ac:spMkLst>
        </pc:spChg>
        <pc:spChg chg="mod">
          <ac:chgData name="Fabio Vinci" userId="2a8124e690d2756c" providerId="LiveId" clId="{410C79DA-9DB9-44DD-8726-14B754F6D48E}" dt="2023-07-06T11:25:28.343" v="1045" actId="14100"/>
          <ac:spMkLst>
            <pc:docMk/>
            <pc:sldMk cId="2741387103" sldId="881"/>
            <ac:spMk id="9" creationId="{00000000-0000-0000-0000-000000000000}"/>
          </ac:spMkLst>
        </pc:spChg>
        <pc:picChg chg="del">
          <ac:chgData name="Fabio Vinci" userId="2a8124e690d2756c" providerId="LiveId" clId="{410C79DA-9DB9-44DD-8726-14B754F6D48E}" dt="2023-07-06T11:22:54.920" v="980" actId="478"/>
          <ac:picMkLst>
            <pc:docMk/>
            <pc:sldMk cId="2741387103" sldId="881"/>
            <ac:picMk id="3" creationId="{8EB84E67-F515-1047-9180-84D6D4F89467}"/>
          </ac:picMkLst>
        </pc:picChg>
        <pc:picChg chg="add del mod">
          <ac:chgData name="Fabio Vinci" userId="2a8124e690d2756c" providerId="LiveId" clId="{410C79DA-9DB9-44DD-8726-14B754F6D48E}" dt="2023-07-06T11:24:05.236" v="986" actId="478"/>
          <ac:picMkLst>
            <pc:docMk/>
            <pc:sldMk cId="2741387103" sldId="881"/>
            <ac:picMk id="4" creationId="{1FCCCF17-300D-9990-7050-85E7C8CFFBAC}"/>
          </ac:picMkLst>
        </pc:picChg>
        <pc:picChg chg="add mod">
          <ac:chgData name="Fabio Vinci" userId="2a8124e690d2756c" providerId="LiveId" clId="{410C79DA-9DB9-44DD-8726-14B754F6D48E}" dt="2023-07-06T11:25:24.850" v="1044" actId="1076"/>
          <ac:picMkLst>
            <pc:docMk/>
            <pc:sldMk cId="2741387103" sldId="881"/>
            <ac:picMk id="6" creationId="{D26EF574-865A-E5D5-AF11-FAA1A2B002BB}"/>
          </ac:picMkLst>
        </pc:picChg>
        <pc:cxnChg chg="add mod">
          <ac:chgData name="Fabio Vinci" userId="2a8124e690d2756c" providerId="LiveId" clId="{410C79DA-9DB9-44DD-8726-14B754F6D48E}" dt="2023-07-06T11:27:22.966" v="1072" actId="1582"/>
          <ac:cxnSpMkLst>
            <pc:docMk/>
            <pc:sldMk cId="2741387103" sldId="881"/>
            <ac:cxnSpMk id="12" creationId="{C63BA4B1-ACEE-F928-134C-3A563E58D35D}"/>
          </ac:cxnSpMkLst>
        </pc:cxnChg>
      </pc:sldChg>
      <pc:sldChg chg="addSp delSp modSp add mod modAnim">
        <pc:chgData name="Fabio Vinci" userId="2a8124e690d2756c" providerId="LiveId" clId="{410C79DA-9DB9-44DD-8726-14B754F6D48E}" dt="2023-07-06T14:50:10.734" v="1514"/>
        <pc:sldMkLst>
          <pc:docMk/>
          <pc:sldMk cId="2892766113" sldId="882"/>
        </pc:sldMkLst>
        <pc:spChg chg="del">
          <ac:chgData name="Fabio Vinci" userId="2a8124e690d2756c" providerId="LiveId" clId="{410C79DA-9DB9-44DD-8726-14B754F6D48E}" dt="2023-07-06T13:42:21.085" v="1203" actId="478"/>
          <ac:spMkLst>
            <pc:docMk/>
            <pc:sldMk cId="2892766113" sldId="882"/>
            <ac:spMk id="2" creationId="{CAAD6462-F648-4360-9C82-479D47DA9BB2}"/>
          </ac:spMkLst>
        </pc:spChg>
        <pc:spChg chg="add mod">
          <ac:chgData name="Fabio Vinci" userId="2a8124e690d2756c" providerId="LiveId" clId="{410C79DA-9DB9-44DD-8726-14B754F6D48E}" dt="2023-07-06T14:50:03.197" v="1512" actId="1076"/>
          <ac:spMkLst>
            <pc:docMk/>
            <pc:sldMk cId="2892766113" sldId="882"/>
            <ac:spMk id="3" creationId="{09463B36-666F-3FB2-CB9E-6F519063210F}"/>
          </ac:spMkLst>
        </pc:spChg>
        <pc:spChg chg="del">
          <ac:chgData name="Fabio Vinci" userId="2a8124e690d2756c" providerId="LiveId" clId="{410C79DA-9DB9-44DD-8726-14B754F6D48E}" dt="2023-07-06T13:42:31.551" v="1205" actId="478"/>
          <ac:spMkLst>
            <pc:docMk/>
            <pc:sldMk cId="2892766113" sldId="882"/>
            <ac:spMk id="5" creationId="{3301F0AB-2B53-1778-CA54-CA9B26BC4C97}"/>
          </ac:spMkLst>
        </pc:spChg>
        <pc:spChg chg="add del mod">
          <ac:chgData name="Fabio Vinci" userId="2a8124e690d2756c" providerId="LiveId" clId="{410C79DA-9DB9-44DD-8726-14B754F6D48E}" dt="2023-07-06T13:42:24.203" v="1204" actId="478"/>
          <ac:spMkLst>
            <pc:docMk/>
            <pc:sldMk cId="2892766113" sldId="882"/>
            <ac:spMk id="6" creationId="{20167DCB-C2B5-1BCB-E608-3C0D63CB525A}"/>
          </ac:spMkLst>
        </pc:spChg>
        <pc:spChg chg="mod topLvl">
          <ac:chgData name="Fabio Vinci" userId="2a8124e690d2756c" providerId="LiveId" clId="{410C79DA-9DB9-44DD-8726-14B754F6D48E}" dt="2023-07-06T13:50:56.650" v="1494" actId="1036"/>
          <ac:spMkLst>
            <pc:docMk/>
            <pc:sldMk cId="2892766113" sldId="882"/>
            <ac:spMk id="11" creationId="{46B76B14-60B1-7230-053C-4E38954AE702}"/>
          </ac:spMkLst>
        </pc:spChg>
        <pc:spChg chg="mod">
          <ac:chgData name="Fabio Vinci" userId="2a8124e690d2756c" providerId="LiveId" clId="{410C79DA-9DB9-44DD-8726-14B754F6D48E}" dt="2023-07-06T14:48:14.532" v="1504" actId="13822"/>
          <ac:spMkLst>
            <pc:docMk/>
            <pc:sldMk cId="2892766113" sldId="882"/>
            <ac:spMk id="13" creationId="{0ECD2711-F92B-EDB8-74BE-A55C4317277F}"/>
          </ac:spMkLst>
        </pc:spChg>
        <pc:spChg chg="add del mod">
          <ac:chgData name="Fabio Vinci" userId="2a8124e690d2756c" providerId="LiveId" clId="{410C79DA-9DB9-44DD-8726-14B754F6D48E}" dt="2023-07-06T13:48:55.637" v="1361"/>
          <ac:spMkLst>
            <pc:docMk/>
            <pc:sldMk cId="2892766113" sldId="882"/>
            <ac:spMk id="17" creationId="{AFBFCDF7-F2BF-9EB1-F6AF-20CFF11D32C1}"/>
          </ac:spMkLst>
        </pc:spChg>
        <pc:spChg chg="add mod">
          <ac:chgData name="Fabio Vinci" userId="2a8124e690d2756c" providerId="LiveId" clId="{410C79DA-9DB9-44DD-8726-14B754F6D48E}" dt="2023-07-06T13:50:31.952" v="1453" actId="14100"/>
          <ac:spMkLst>
            <pc:docMk/>
            <pc:sldMk cId="2892766113" sldId="882"/>
            <ac:spMk id="18" creationId="{BCBEC4CB-90EB-80A8-1CB3-DBC99A6E13C4}"/>
          </ac:spMkLst>
        </pc:spChg>
        <pc:grpChg chg="add del mod">
          <ac:chgData name="Fabio Vinci" userId="2a8124e690d2756c" providerId="LiveId" clId="{410C79DA-9DB9-44DD-8726-14B754F6D48E}" dt="2023-07-06T13:50:40.874" v="1458" actId="165"/>
          <ac:grpSpMkLst>
            <pc:docMk/>
            <pc:sldMk cId="2892766113" sldId="882"/>
            <ac:grpSpMk id="9" creationId="{1B1DFF32-505C-5306-2390-FF5111D8946A}"/>
          </ac:grpSpMkLst>
        </pc:grpChg>
        <pc:picChg chg="mod topLvl">
          <ac:chgData name="Fabio Vinci" userId="2a8124e690d2756c" providerId="LiveId" clId="{410C79DA-9DB9-44DD-8726-14B754F6D48E}" dt="2023-07-06T13:50:47.537" v="1463" actId="1036"/>
          <ac:picMkLst>
            <pc:docMk/>
            <pc:sldMk cId="2892766113" sldId="882"/>
            <ac:picMk id="7" creationId="{C4EC0344-2DBA-E592-F902-666CD5414CDC}"/>
          </ac:picMkLst>
        </pc:picChg>
        <pc:picChg chg="add del mod">
          <ac:chgData name="Fabio Vinci" userId="2a8124e690d2756c" providerId="LiveId" clId="{410C79DA-9DB9-44DD-8726-14B754F6D48E}" dt="2023-07-06T13:48:27.071" v="1356" actId="478"/>
          <ac:picMkLst>
            <pc:docMk/>
            <pc:sldMk cId="2892766113" sldId="882"/>
            <ac:picMk id="12" creationId="{BCF2230F-FDED-721F-8340-CC08B87C20A0}"/>
          </ac:picMkLst>
        </pc:picChg>
        <pc:cxnChg chg="del">
          <ac:chgData name="Fabio Vinci" userId="2a8124e690d2756c" providerId="LiveId" clId="{410C79DA-9DB9-44DD-8726-14B754F6D48E}" dt="2023-07-06T13:42:35.581" v="1206" actId="478"/>
          <ac:cxnSpMkLst>
            <pc:docMk/>
            <pc:sldMk cId="2892766113" sldId="882"/>
            <ac:cxnSpMk id="8" creationId="{569890BF-5DCC-7F09-B504-4BC524A6E79A}"/>
          </ac:cxnSpMkLst>
        </pc:cxnChg>
        <pc:cxnChg chg="add mod">
          <ac:chgData name="Fabio Vinci" userId="2a8124e690d2756c" providerId="LiveId" clId="{410C79DA-9DB9-44DD-8726-14B754F6D48E}" dt="2023-07-06T13:51:02.070" v="1495" actId="14100"/>
          <ac:cxnSpMkLst>
            <pc:docMk/>
            <pc:sldMk cId="2892766113" sldId="882"/>
            <ac:cxnSpMk id="14" creationId="{C2095187-30F3-520F-393F-641AAF969AF0}"/>
          </ac:cxnSpMkLst>
        </pc:cxnChg>
      </pc:sldChg>
    </pc:docChg>
  </pc:docChgLst>
  <pc:docChgLst>
    <pc:chgData name="Stefania Morrone" userId="42e7ee80b1c20c70" providerId="LiveId" clId="{D06D06B6-A496-4951-93E5-1547E80513D7}"/>
    <pc:docChg chg="modSld">
      <pc:chgData name="Stefania Morrone" userId="42e7ee80b1c20c70" providerId="LiveId" clId="{D06D06B6-A496-4951-93E5-1547E80513D7}" dt="2023-04-27T15:41:13.092" v="34" actId="20577"/>
      <pc:docMkLst>
        <pc:docMk/>
      </pc:docMkLst>
      <pc:sldChg chg="modSp mod">
        <pc:chgData name="Stefania Morrone" userId="42e7ee80b1c20c70" providerId="LiveId" clId="{D06D06B6-A496-4951-93E5-1547E80513D7}" dt="2023-04-27T15:41:13.092" v="34" actId="20577"/>
        <pc:sldMkLst>
          <pc:docMk/>
          <pc:sldMk cId="3523591636" sldId="382"/>
        </pc:sldMkLst>
        <pc:spChg chg="mod">
          <ac:chgData name="Stefania Morrone" userId="42e7ee80b1c20c70" providerId="LiveId" clId="{D06D06B6-A496-4951-93E5-1547E80513D7}" dt="2023-04-27T15:41:13.092" v="34" actId="20577"/>
          <ac:spMkLst>
            <pc:docMk/>
            <pc:sldMk cId="3523591636" sldId="382"/>
            <ac:spMk id="8" creationId="{00000000-0000-0000-0000-000000000000}"/>
          </ac:spMkLst>
        </pc:spChg>
      </pc:sldChg>
      <pc:sldChg chg="modSp">
        <pc:chgData name="Stefania Morrone" userId="42e7ee80b1c20c70" providerId="LiveId" clId="{D06D06B6-A496-4951-93E5-1547E80513D7}" dt="2023-04-27T15:40:53.715" v="10" actId="20578"/>
        <pc:sldMkLst>
          <pc:docMk/>
          <pc:sldMk cId="324686014" sldId="411"/>
        </pc:sldMkLst>
        <pc:spChg chg="mod">
          <ac:chgData name="Stefania Morrone" userId="42e7ee80b1c20c70" providerId="LiveId" clId="{D06D06B6-A496-4951-93E5-1547E80513D7}" dt="2023-04-27T15:40:53.715" v="10" actId="20578"/>
          <ac:spMkLst>
            <pc:docMk/>
            <pc:sldMk cId="324686014" sldId="411"/>
            <ac:spMk id="6" creationId="{EFE052BB-718D-70CF-E16A-84B031DAB475}"/>
          </ac:spMkLst>
        </pc:spChg>
      </pc:sldChg>
      <pc:sldChg chg="modSp mod">
        <pc:chgData name="Stefania Morrone" userId="42e7ee80b1c20c70" providerId="LiveId" clId="{D06D06B6-A496-4951-93E5-1547E80513D7}" dt="2023-04-27T15:36:35.500" v="9" actId="20577"/>
        <pc:sldMkLst>
          <pc:docMk/>
          <pc:sldMk cId="3644329025" sldId="849"/>
        </pc:sldMkLst>
        <pc:spChg chg="mod">
          <ac:chgData name="Stefania Morrone" userId="42e7ee80b1c20c70" providerId="LiveId" clId="{D06D06B6-A496-4951-93E5-1547E80513D7}" dt="2023-04-27T15:36:35.500" v="9" actId="20577"/>
          <ac:spMkLst>
            <pc:docMk/>
            <pc:sldMk cId="3644329025" sldId="849"/>
            <ac:spMk id="3" creationId="{78565B98-E2F1-D1F3-DF0A-01450604B5CC}"/>
          </ac:spMkLst>
        </pc:spChg>
      </pc:sldChg>
    </pc:docChg>
  </pc:docChgLst>
  <pc:docChgLst>
    <pc:chgData name="Fabio Vinci" userId="2a8124e690d2756c" providerId="LiveId" clId="{78728ADA-2077-4C9E-AE97-B1166FB0E3A9}"/>
    <pc:docChg chg="undo custSel addSld delSld modSld sldOrd">
      <pc:chgData name="Fabio Vinci" userId="2a8124e690d2756c" providerId="LiveId" clId="{78728ADA-2077-4C9E-AE97-B1166FB0E3A9}" dt="2023-11-27T10:10:22.602" v="1171" actId="478"/>
      <pc:docMkLst>
        <pc:docMk/>
      </pc:docMkLst>
      <pc:sldChg chg="modSp mod">
        <pc:chgData name="Fabio Vinci" userId="2a8124e690d2756c" providerId="LiveId" clId="{78728ADA-2077-4C9E-AE97-B1166FB0E3A9}" dt="2023-11-24T12:08:14.375" v="13" actId="20577"/>
        <pc:sldMkLst>
          <pc:docMk/>
          <pc:sldMk cId="2687416336" sldId="318"/>
        </pc:sldMkLst>
        <pc:spChg chg="mod">
          <ac:chgData name="Fabio Vinci" userId="2a8124e690d2756c" providerId="LiveId" clId="{78728ADA-2077-4C9E-AE97-B1166FB0E3A9}" dt="2023-11-24T12:08:14.375" v="13" actId="20577"/>
          <ac:spMkLst>
            <pc:docMk/>
            <pc:sldMk cId="2687416336" sldId="318"/>
            <ac:spMk id="115" creationId="{00000000-0000-0000-0000-000000000000}"/>
          </ac:spMkLst>
        </pc:spChg>
      </pc:sldChg>
      <pc:sldChg chg="modSp mod">
        <pc:chgData name="Fabio Vinci" userId="2a8124e690d2756c" providerId="LiveId" clId="{78728ADA-2077-4C9E-AE97-B1166FB0E3A9}" dt="2023-11-24T14:43:44.558" v="579" actId="20577"/>
        <pc:sldMkLst>
          <pc:docMk/>
          <pc:sldMk cId="3523591636" sldId="382"/>
        </pc:sldMkLst>
        <pc:spChg chg="mod">
          <ac:chgData name="Fabio Vinci" userId="2a8124e690d2756c" providerId="LiveId" clId="{78728ADA-2077-4C9E-AE97-B1166FB0E3A9}" dt="2023-11-24T14:43:44.558" v="579" actId="20577"/>
          <ac:spMkLst>
            <pc:docMk/>
            <pc:sldMk cId="3523591636" sldId="382"/>
            <ac:spMk id="8" creationId="{00000000-0000-0000-0000-000000000000}"/>
          </ac:spMkLst>
        </pc:spChg>
      </pc:sldChg>
      <pc:sldChg chg="modSp add del mod">
        <pc:chgData name="Fabio Vinci" userId="2a8124e690d2756c" providerId="LiveId" clId="{78728ADA-2077-4C9E-AE97-B1166FB0E3A9}" dt="2023-11-27T09:17:59.797" v="1076" actId="47"/>
        <pc:sldMkLst>
          <pc:docMk/>
          <pc:sldMk cId="2853260577" sldId="389"/>
        </pc:sldMkLst>
        <pc:spChg chg="mod">
          <ac:chgData name="Fabio Vinci" userId="2a8124e690d2756c" providerId="LiveId" clId="{78728ADA-2077-4C9E-AE97-B1166FB0E3A9}" dt="2023-11-24T12:21:30.872" v="26"/>
          <ac:spMkLst>
            <pc:docMk/>
            <pc:sldMk cId="2853260577" sldId="389"/>
            <ac:spMk id="259" creationId="{00000000-0000-0000-0000-000000000000}"/>
          </ac:spMkLst>
        </pc:spChg>
      </pc:sldChg>
      <pc:sldChg chg="addSp delSp modSp mod">
        <pc:chgData name="Fabio Vinci" userId="2a8124e690d2756c" providerId="LiveId" clId="{78728ADA-2077-4C9E-AE97-B1166FB0E3A9}" dt="2023-11-27T09:15:33.067" v="1075" actId="20577"/>
        <pc:sldMkLst>
          <pc:docMk/>
          <pc:sldMk cId="2288847443" sldId="857"/>
        </pc:sldMkLst>
        <pc:spChg chg="mod">
          <ac:chgData name="Fabio Vinci" userId="2a8124e690d2756c" providerId="LiveId" clId="{78728ADA-2077-4C9E-AE97-B1166FB0E3A9}" dt="2023-11-27T09:15:33.067" v="1075" actId="20577"/>
          <ac:spMkLst>
            <pc:docMk/>
            <pc:sldMk cId="2288847443" sldId="857"/>
            <ac:spMk id="9" creationId="{00000000-0000-0000-0000-000000000000}"/>
          </ac:spMkLst>
        </pc:spChg>
        <pc:picChg chg="del">
          <ac:chgData name="Fabio Vinci" userId="2a8124e690d2756c" providerId="LiveId" clId="{78728ADA-2077-4C9E-AE97-B1166FB0E3A9}" dt="2023-11-24T12:20:06.020" v="23" actId="478"/>
          <ac:picMkLst>
            <pc:docMk/>
            <pc:sldMk cId="2288847443" sldId="857"/>
            <ac:picMk id="2" creationId="{BA6FB9A7-D0E5-E868-77E9-9546D704B47C}"/>
          </ac:picMkLst>
        </pc:picChg>
        <pc:picChg chg="add mod">
          <ac:chgData name="Fabio Vinci" userId="2a8124e690d2756c" providerId="LiveId" clId="{78728ADA-2077-4C9E-AE97-B1166FB0E3A9}" dt="2023-11-24T13:32:36.177" v="165" actId="1440"/>
          <ac:picMkLst>
            <pc:docMk/>
            <pc:sldMk cId="2288847443" sldId="857"/>
            <ac:picMk id="4" creationId="{DA94BE1A-B324-FE4D-09C1-EDEDDF41BE95}"/>
          </ac:picMkLst>
        </pc:picChg>
      </pc:sldChg>
      <pc:sldChg chg="del ord">
        <pc:chgData name="Fabio Vinci" userId="2a8124e690d2756c" providerId="LiveId" clId="{78728ADA-2077-4C9E-AE97-B1166FB0E3A9}" dt="2023-11-24T14:15:42.735" v="469" actId="47"/>
        <pc:sldMkLst>
          <pc:docMk/>
          <pc:sldMk cId="2991266541" sldId="860"/>
        </pc:sldMkLst>
      </pc:sldChg>
      <pc:sldChg chg="delSp modSp add del mod delAnim">
        <pc:chgData name="Fabio Vinci" userId="2a8124e690d2756c" providerId="LiveId" clId="{78728ADA-2077-4C9E-AE97-B1166FB0E3A9}" dt="2023-11-24T12:22:43.067" v="30" actId="47"/>
        <pc:sldMkLst>
          <pc:docMk/>
          <pc:sldMk cId="829163961" sldId="861"/>
        </pc:sldMkLst>
        <pc:spChg chg="del mod">
          <ac:chgData name="Fabio Vinci" userId="2a8124e690d2756c" providerId="LiveId" clId="{78728ADA-2077-4C9E-AE97-B1166FB0E3A9}" dt="2023-11-24T12:21:41.929" v="28" actId="478"/>
          <ac:spMkLst>
            <pc:docMk/>
            <pc:sldMk cId="829163961" sldId="861"/>
            <ac:spMk id="7" creationId="{D2831100-112A-8234-EC63-8D96E052AC98}"/>
          </ac:spMkLst>
        </pc:spChg>
      </pc:sldChg>
      <pc:sldChg chg="addSp delSp modSp add mod modAnim">
        <pc:chgData name="Fabio Vinci" userId="2a8124e690d2756c" providerId="LiveId" clId="{78728ADA-2077-4C9E-AE97-B1166FB0E3A9}" dt="2023-11-24T14:15:11.537" v="468"/>
        <pc:sldMkLst>
          <pc:docMk/>
          <pc:sldMk cId="2005860055" sldId="863"/>
        </pc:sldMkLst>
        <pc:spChg chg="add mod">
          <ac:chgData name="Fabio Vinci" userId="2a8124e690d2756c" providerId="LiveId" clId="{78728ADA-2077-4C9E-AE97-B1166FB0E3A9}" dt="2023-11-24T14:11:29.576" v="414" actId="20577"/>
          <ac:spMkLst>
            <pc:docMk/>
            <pc:sldMk cId="2005860055" sldId="863"/>
            <ac:spMk id="2" creationId="{2C066A5F-6F0D-CB53-4948-A69C05B9CE42}"/>
          </ac:spMkLst>
        </pc:spChg>
        <pc:spChg chg="del">
          <ac:chgData name="Fabio Vinci" userId="2a8124e690d2756c" providerId="LiveId" clId="{78728ADA-2077-4C9E-AE97-B1166FB0E3A9}" dt="2023-11-24T13:44:06.790" v="187" actId="478"/>
          <ac:spMkLst>
            <pc:docMk/>
            <pc:sldMk cId="2005860055" sldId="863"/>
            <ac:spMk id="3" creationId="{6CB6F2D3-1A9F-5535-B3E6-50CBFC98424F}"/>
          </ac:spMkLst>
        </pc:spChg>
        <pc:spChg chg="del">
          <ac:chgData name="Fabio Vinci" userId="2a8124e690d2756c" providerId="LiveId" clId="{78728ADA-2077-4C9E-AE97-B1166FB0E3A9}" dt="2023-11-24T13:47:44.888" v="217" actId="478"/>
          <ac:spMkLst>
            <pc:docMk/>
            <pc:sldMk cId="2005860055" sldId="863"/>
            <ac:spMk id="4" creationId="{A9EBADC2-4202-20BE-F72A-DA9D75667C87}"/>
          </ac:spMkLst>
        </pc:spChg>
        <pc:spChg chg="add del mod">
          <ac:chgData name="Fabio Vinci" userId="2a8124e690d2756c" providerId="LiveId" clId="{78728ADA-2077-4C9E-AE97-B1166FB0E3A9}" dt="2023-11-24T13:44:10.389" v="188" actId="478"/>
          <ac:spMkLst>
            <pc:docMk/>
            <pc:sldMk cId="2005860055" sldId="863"/>
            <ac:spMk id="6" creationId="{28F0597E-0835-C489-6015-219D2C7EFC03}"/>
          </ac:spMkLst>
        </pc:spChg>
        <pc:spChg chg="add mod">
          <ac:chgData name="Fabio Vinci" userId="2a8124e690d2756c" providerId="LiveId" clId="{78728ADA-2077-4C9E-AE97-B1166FB0E3A9}" dt="2023-11-24T14:08:55.406" v="241" actId="1076"/>
          <ac:spMkLst>
            <pc:docMk/>
            <pc:sldMk cId="2005860055" sldId="863"/>
            <ac:spMk id="9" creationId="{5BC8424F-BE80-8784-8A3E-099615341C3F}"/>
          </ac:spMkLst>
        </pc:spChg>
        <pc:spChg chg="add mod">
          <ac:chgData name="Fabio Vinci" userId="2a8124e690d2756c" providerId="LiveId" clId="{78728ADA-2077-4C9E-AE97-B1166FB0E3A9}" dt="2023-11-24T14:13:30.637" v="446" actId="14100"/>
          <ac:spMkLst>
            <pc:docMk/>
            <pc:sldMk cId="2005860055" sldId="863"/>
            <ac:spMk id="10" creationId="{0E0B5445-4251-D5BB-77FC-0BDC2A10DDD7}"/>
          </ac:spMkLst>
        </pc:spChg>
        <pc:spChg chg="add mod">
          <ac:chgData name="Fabio Vinci" userId="2a8124e690d2756c" providerId="LiveId" clId="{78728ADA-2077-4C9E-AE97-B1166FB0E3A9}" dt="2023-11-24T14:14:43.071" v="461" actId="14100"/>
          <ac:spMkLst>
            <pc:docMk/>
            <pc:sldMk cId="2005860055" sldId="863"/>
            <ac:spMk id="11" creationId="{D06483A1-F447-22A3-6566-EB1246C5686F}"/>
          </ac:spMkLst>
        </pc:spChg>
        <pc:picChg chg="del">
          <ac:chgData name="Fabio Vinci" userId="2a8124e690d2756c" providerId="LiveId" clId="{78728ADA-2077-4C9E-AE97-B1166FB0E3A9}" dt="2023-11-24T12:23:00.685" v="31" actId="478"/>
          <ac:picMkLst>
            <pc:docMk/>
            <pc:sldMk cId="2005860055" sldId="863"/>
            <ac:picMk id="8" creationId="{1A380D6C-136E-E6EB-67AD-AA80BCD4683E}"/>
          </ac:picMkLst>
        </pc:picChg>
      </pc:sldChg>
      <pc:sldChg chg="modSp add mod">
        <pc:chgData name="Fabio Vinci" userId="2a8124e690d2756c" providerId="LiveId" clId="{78728ADA-2077-4C9E-AE97-B1166FB0E3A9}" dt="2023-11-24T14:40:33.521" v="561" actId="20577"/>
        <pc:sldMkLst>
          <pc:docMk/>
          <pc:sldMk cId="1986622614" sldId="865"/>
        </pc:sldMkLst>
        <pc:spChg chg="mod">
          <ac:chgData name="Fabio Vinci" userId="2a8124e690d2756c" providerId="LiveId" clId="{78728ADA-2077-4C9E-AE97-B1166FB0E3A9}" dt="2023-11-24T14:40:33.521" v="561" actId="20577"/>
          <ac:spMkLst>
            <pc:docMk/>
            <pc:sldMk cId="1986622614" sldId="865"/>
            <ac:spMk id="3" creationId="{6CB6F2D3-1A9F-5535-B3E6-50CBFC98424F}"/>
          </ac:spMkLst>
        </pc:spChg>
      </pc:sldChg>
      <pc:sldChg chg="addSp delSp modSp add del mod delAnim modNotesTx">
        <pc:chgData name="Fabio Vinci" userId="2a8124e690d2756c" providerId="LiveId" clId="{78728ADA-2077-4C9E-AE97-B1166FB0E3A9}" dt="2023-11-27T09:19:41.505" v="1077" actId="47"/>
        <pc:sldMkLst>
          <pc:docMk/>
          <pc:sldMk cId="1471985659" sldId="866"/>
        </pc:sldMkLst>
        <pc:spChg chg="mod">
          <ac:chgData name="Fabio Vinci" userId="2a8124e690d2756c" providerId="LiveId" clId="{78728ADA-2077-4C9E-AE97-B1166FB0E3A9}" dt="2023-11-24T14:19:37.736" v="497" actId="20577"/>
          <ac:spMkLst>
            <pc:docMk/>
            <pc:sldMk cId="1471985659" sldId="866"/>
            <ac:spMk id="3" creationId="{6CB6F2D3-1A9F-5535-B3E6-50CBFC98424F}"/>
          </ac:spMkLst>
        </pc:spChg>
        <pc:spChg chg="mod">
          <ac:chgData name="Fabio Vinci" userId="2a8124e690d2756c" providerId="LiveId" clId="{78728ADA-2077-4C9E-AE97-B1166FB0E3A9}" dt="2023-11-24T14:21:10.618" v="499" actId="6549"/>
          <ac:spMkLst>
            <pc:docMk/>
            <pc:sldMk cId="1471985659" sldId="866"/>
            <ac:spMk id="13" creationId="{4A15A335-BCA3-C3A3-916F-52ED0AB13D4B}"/>
          </ac:spMkLst>
        </pc:spChg>
        <pc:grpChg chg="del">
          <ac:chgData name="Fabio Vinci" userId="2a8124e690d2756c" providerId="LiveId" clId="{78728ADA-2077-4C9E-AE97-B1166FB0E3A9}" dt="2023-11-24T14:16:53.996" v="476" actId="478"/>
          <ac:grpSpMkLst>
            <pc:docMk/>
            <pc:sldMk cId="1471985659" sldId="866"/>
            <ac:grpSpMk id="11" creationId="{83291D21-B3B7-6507-EB18-7C38EF2ABD18}"/>
          </ac:grpSpMkLst>
        </pc:grpChg>
        <pc:picChg chg="add mod">
          <ac:chgData name="Fabio Vinci" userId="2a8124e690d2756c" providerId="LiveId" clId="{78728ADA-2077-4C9E-AE97-B1166FB0E3A9}" dt="2023-11-24T14:17:49.863" v="485" actId="1076"/>
          <ac:picMkLst>
            <pc:docMk/>
            <pc:sldMk cId="1471985659" sldId="866"/>
            <ac:picMk id="4" creationId="{296A6C30-6F19-5158-74A2-AABE2A93CB8F}"/>
          </ac:picMkLst>
        </pc:picChg>
      </pc:sldChg>
      <pc:sldChg chg="modSp add del modAnim">
        <pc:chgData name="Fabio Vinci" userId="2a8124e690d2756c" providerId="LiveId" clId="{78728ADA-2077-4C9E-AE97-B1166FB0E3A9}" dt="2023-11-27T09:19:47.907" v="1078" actId="47"/>
        <pc:sldMkLst>
          <pc:docMk/>
          <pc:sldMk cId="4252346404" sldId="867"/>
        </pc:sldMkLst>
        <pc:spChg chg="mod">
          <ac:chgData name="Fabio Vinci" userId="2a8124e690d2756c" providerId="LiveId" clId="{78728ADA-2077-4C9E-AE97-B1166FB0E3A9}" dt="2023-11-24T14:37:16.396" v="500"/>
          <ac:spMkLst>
            <pc:docMk/>
            <pc:sldMk cId="4252346404" sldId="867"/>
            <ac:spMk id="3" creationId="{6CB6F2D3-1A9F-5535-B3E6-50CBFC98424F}"/>
          </ac:spMkLst>
        </pc:spChg>
      </pc:sldChg>
      <pc:sldChg chg="delSp add mod">
        <pc:chgData name="Fabio Vinci" userId="2a8124e690d2756c" providerId="LiveId" clId="{78728ADA-2077-4C9E-AE97-B1166FB0E3A9}" dt="2023-11-27T10:10:22.602" v="1171" actId="478"/>
        <pc:sldMkLst>
          <pc:docMk/>
          <pc:sldMk cId="303461076" sldId="868"/>
        </pc:sldMkLst>
        <pc:picChg chg="del">
          <ac:chgData name="Fabio Vinci" userId="2a8124e690d2756c" providerId="LiveId" clId="{78728ADA-2077-4C9E-AE97-B1166FB0E3A9}" dt="2023-11-27T10:10:22.602" v="1171" actId="478"/>
          <ac:picMkLst>
            <pc:docMk/>
            <pc:sldMk cId="303461076" sldId="868"/>
            <ac:picMk id="2" creationId="{00000000-0000-0000-0000-000000000000}"/>
          </ac:picMkLst>
        </pc:picChg>
      </pc:sldChg>
      <pc:sldChg chg="addSp delSp modSp add mod">
        <pc:chgData name="Fabio Vinci" userId="2a8124e690d2756c" providerId="LiveId" clId="{78728ADA-2077-4C9E-AE97-B1166FB0E3A9}" dt="2023-11-24T14:58:15.404" v="874" actId="1076"/>
        <pc:sldMkLst>
          <pc:docMk/>
          <pc:sldMk cId="107875760" sldId="870"/>
        </pc:sldMkLst>
        <pc:spChg chg="mod">
          <ac:chgData name="Fabio Vinci" userId="2a8124e690d2756c" providerId="LiveId" clId="{78728ADA-2077-4C9E-AE97-B1166FB0E3A9}" dt="2023-11-24T14:57:38.452" v="868" actId="1076"/>
          <ac:spMkLst>
            <pc:docMk/>
            <pc:sldMk cId="107875760" sldId="870"/>
            <ac:spMk id="3" creationId="{6CB6F2D3-1A9F-5535-B3E6-50CBFC98424F}"/>
          </ac:spMkLst>
        </pc:spChg>
        <pc:picChg chg="add mod">
          <ac:chgData name="Fabio Vinci" userId="2a8124e690d2756c" providerId="LiveId" clId="{78728ADA-2077-4C9E-AE97-B1166FB0E3A9}" dt="2023-11-24T14:58:15.404" v="874" actId="1076"/>
          <ac:picMkLst>
            <pc:docMk/>
            <pc:sldMk cId="107875760" sldId="870"/>
            <ac:picMk id="4" creationId="{43EF847A-6060-2D09-E52E-FCD2F0421C9F}"/>
          </ac:picMkLst>
        </pc:picChg>
        <pc:picChg chg="del">
          <ac:chgData name="Fabio Vinci" userId="2a8124e690d2756c" providerId="LiveId" clId="{78728ADA-2077-4C9E-AE97-B1166FB0E3A9}" dt="2023-11-24T14:58:06.420" v="869" actId="478"/>
          <ac:picMkLst>
            <pc:docMk/>
            <pc:sldMk cId="107875760" sldId="870"/>
            <ac:picMk id="5" creationId="{45BEDDCF-F2AC-50ED-09B4-FF50A1D33A18}"/>
          </ac:picMkLst>
        </pc:picChg>
      </pc:sldChg>
      <pc:sldChg chg="addSp modSp add mod">
        <pc:chgData name="Fabio Vinci" userId="2a8124e690d2756c" providerId="LiveId" clId="{78728ADA-2077-4C9E-AE97-B1166FB0E3A9}" dt="2023-11-24T15:04:48.040" v="935" actId="403"/>
        <pc:sldMkLst>
          <pc:docMk/>
          <pc:sldMk cId="1564543794" sldId="871"/>
        </pc:sldMkLst>
        <pc:spChg chg="mod">
          <ac:chgData name="Fabio Vinci" userId="2a8124e690d2756c" providerId="LiveId" clId="{78728ADA-2077-4C9E-AE97-B1166FB0E3A9}" dt="2023-11-24T15:04:22.196" v="912" actId="14100"/>
          <ac:spMkLst>
            <pc:docMk/>
            <pc:sldMk cId="1564543794" sldId="871"/>
            <ac:spMk id="2" creationId="{CAAD6462-F648-4360-9C82-479D47DA9BB2}"/>
          </ac:spMkLst>
        </pc:spChg>
        <pc:spChg chg="add mod">
          <ac:chgData name="Fabio Vinci" userId="2a8124e690d2756c" providerId="LiveId" clId="{78728ADA-2077-4C9E-AE97-B1166FB0E3A9}" dt="2023-11-24T15:04:48.040" v="935" actId="403"/>
          <ac:spMkLst>
            <pc:docMk/>
            <pc:sldMk cId="1564543794" sldId="871"/>
            <ac:spMk id="7" creationId="{6C367D93-1C0E-593D-3F91-895806803682}"/>
          </ac:spMkLst>
        </pc:spChg>
        <pc:picChg chg="add mod">
          <ac:chgData name="Fabio Vinci" userId="2a8124e690d2756c" providerId="LiveId" clId="{78728ADA-2077-4C9E-AE97-B1166FB0E3A9}" dt="2023-11-24T15:04:26.798" v="913" actId="1076"/>
          <ac:picMkLst>
            <pc:docMk/>
            <pc:sldMk cId="1564543794" sldId="871"/>
            <ac:picMk id="5" creationId="{F30B2EEF-AC9A-46E7-F7D4-41348F562892}"/>
          </ac:picMkLst>
        </pc:picChg>
      </pc:sldChg>
      <pc:sldChg chg="add del">
        <pc:chgData name="Fabio Vinci" userId="2a8124e690d2756c" providerId="LiveId" clId="{78728ADA-2077-4C9E-AE97-B1166FB0E3A9}" dt="2023-11-24T15:05:10.548" v="936" actId="47"/>
        <pc:sldMkLst>
          <pc:docMk/>
          <pc:sldMk cId="264183045" sldId="872"/>
        </pc:sldMkLst>
      </pc:sldChg>
      <pc:sldChg chg="add modAnim">
        <pc:chgData name="Fabio Vinci" userId="2a8124e690d2756c" providerId="LiveId" clId="{78728ADA-2077-4C9E-AE97-B1166FB0E3A9}" dt="2023-11-24T15:14:30.536" v="937"/>
        <pc:sldMkLst>
          <pc:docMk/>
          <pc:sldMk cId="3329594948" sldId="873"/>
        </pc:sldMkLst>
      </pc:sldChg>
      <pc:sldChg chg="modSp add mod">
        <pc:chgData name="Fabio Vinci" userId="2a8124e690d2756c" providerId="LiveId" clId="{78728ADA-2077-4C9E-AE97-B1166FB0E3A9}" dt="2023-11-24T15:19:39.645" v="940" actId="1076"/>
        <pc:sldMkLst>
          <pc:docMk/>
          <pc:sldMk cId="1897971" sldId="874"/>
        </pc:sldMkLst>
        <pc:picChg chg="mod">
          <ac:chgData name="Fabio Vinci" userId="2a8124e690d2756c" providerId="LiveId" clId="{78728ADA-2077-4C9E-AE97-B1166FB0E3A9}" dt="2023-11-24T15:19:39.645" v="940" actId="1076"/>
          <ac:picMkLst>
            <pc:docMk/>
            <pc:sldMk cId="1897971" sldId="874"/>
            <ac:picMk id="6" creationId="{997643E3-6340-C942-6916-A533A9C7807C}"/>
          </ac:picMkLst>
        </pc:picChg>
      </pc:sldChg>
      <pc:sldChg chg="addSp delSp modSp del mod">
        <pc:chgData name="Fabio Vinci" userId="2a8124e690d2756c" providerId="LiveId" clId="{78728ADA-2077-4C9E-AE97-B1166FB0E3A9}" dt="2023-11-24T14:45:11.669" v="580" actId="47"/>
        <pc:sldMkLst>
          <pc:docMk/>
          <pc:sldMk cId="2255859807" sldId="874"/>
        </pc:sldMkLst>
        <pc:spChg chg="del">
          <ac:chgData name="Fabio Vinci" userId="2a8124e690d2756c" providerId="LiveId" clId="{78728ADA-2077-4C9E-AE97-B1166FB0E3A9}" dt="2023-11-24T12:30:58.497" v="57" actId="478"/>
          <ac:spMkLst>
            <pc:docMk/>
            <pc:sldMk cId="2255859807" sldId="874"/>
            <ac:spMk id="2" creationId="{CAAD6462-F648-4360-9C82-479D47DA9BB2}"/>
          </ac:spMkLst>
        </pc:spChg>
        <pc:spChg chg="mod">
          <ac:chgData name="Fabio Vinci" userId="2a8124e690d2756c" providerId="LiveId" clId="{78728ADA-2077-4C9E-AE97-B1166FB0E3A9}" dt="2023-11-24T12:32:11.991" v="134" actId="1035"/>
          <ac:spMkLst>
            <pc:docMk/>
            <pc:sldMk cId="2255859807" sldId="874"/>
            <ac:spMk id="5" creationId="{3301F0AB-2B53-1778-CA54-CA9B26BC4C97}"/>
          </ac:spMkLst>
        </pc:spChg>
        <pc:spChg chg="add del mod">
          <ac:chgData name="Fabio Vinci" userId="2a8124e690d2756c" providerId="LiveId" clId="{78728ADA-2077-4C9E-AE97-B1166FB0E3A9}" dt="2023-11-24T12:31:04.673" v="58" actId="478"/>
          <ac:spMkLst>
            <pc:docMk/>
            <pc:sldMk cId="2255859807" sldId="874"/>
            <ac:spMk id="6" creationId="{65F6651A-FA68-4C4B-DABF-8D6C756A972F}"/>
          </ac:spMkLst>
        </pc:spChg>
        <pc:spChg chg="mod">
          <ac:chgData name="Fabio Vinci" userId="2a8124e690d2756c" providerId="LiveId" clId="{78728ADA-2077-4C9E-AE97-B1166FB0E3A9}" dt="2023-11-24T12:32:11.991" v="134" actId="1035"/>
          <ac:spMkLst>
            <pc:docMk/>
            <pc:sldMk cId="2255859807" sldId="874"/>
            <ac:spMk id="11" creationId="{46B76B14-60B1-7230-053C-4E38954AE702}"/>
          </ac:spMkLst>
        </pc:spChg>
        <pc:spChg chg="mod">
          <ac:chgData name="Fabio Vinci" userId="2a8124e690d2756c" providerId="LiveId" clId="{78728ADA-2077-4C9E-AE97-B1166FB0E3A9}" dt="2023-11-24T12:32:11.991" v="134" actId="1035"/>
          <ac:spMkLst>
            <pc:docMk/>
            <pc:sldMk cId="2255859807" sldId="874"/>
            <ac:spMk id="13" creationId="{0ECD2711-F92B-EDB8-74BE-A55C4317277F}"/>
          </ac:spMkLst>
        </pc:spChg>
        <pc:grpChg chg="mod">
          <ac:chgData name="Fabio Vinci" userId="2a8124e690d2756c" providerId="LiveId" clId="{78728ADA-2077-4C9E-AE97-B1166FB0E3A9}" dt="2023-11-24T12:32:11.991" v="134" actId="1035"/>
          <ac:grpSpMkLst>
            <pc:docMk/>
            <pc:sldMk cId="2255859807" sldId="874"/>
            <ac:grpSpMk id="17" creationId="{0AA93F83-887D-FE5D-D2E8-7D6DE58F0179}"/>
          </ac:grpSpMkLst>
        </pc:grpChg>
        <pc:picChg chg="mod">
          <ac:chgData name="Fabio Vinci" userId="2a8124e690d2756c" providerId="LiveId" clId="{78728ADA-2077-4C9E-AE97-B1166FB0E3A9}" dt="2023-11-24T12:32:11.991" v="134" actId="1035"/>
          <ac:picMkLst>
            <pc:docMk/>
            <pc:sldMk cId="2255859807" sldId="874"/>
            <ac:picMk id="7" creationId="{C4EC0344-2DBA-E592-F902-666CD5414CDC}"/>
          </ac:picMkLst>
        </pc:picChg>
        <pc:cxnChg chg="mod">
          <ac:chgData name="Fabio Vinci" userId="2a8124e690d2756c" providerId="LiveId" clId="{78728ADA-2077-4C9E-AE97-B1166FB0E3A9}" dt="2023-11-24T12:32:11.991" v="134" actId="1035"/>
          <ac:cxnSpMkLst>
            <pc:docMk/>
            <pc:sldMk cId="2255859807" sldId="874"/>
            <ac:cxnSpMk id="8" creationId="{569890BF-5DCC-7F09-B504-4BC524A6E79A}"/>
          </ac:cxnSpMkLst>
        </pc:cxnChg>
      </pc:sldChg>
      <pc:sldChg chg="addSp delSp modSp add del mod modAnim">
        <pc:chgData name="Fabio Vinci" userId="2a8124e690d2756c" providerId="LiveId" clId="{78728ADA-2077-4C9E-AE97-B1166FB0E3A9}" dt="2023-11-24T15:28:37.039" v="999"/>
        <pc:sldMkLst>
          <pc:docMk/>
          <pc:sldMk cId="2880052735" sldId="875"/>
        </pc:sldMkLst>
        <pc:picChg chg="del">
          <ac:chgData name="Fabio Vinci" userId="2a8124e690d2756c" providerId="LiveId" clId="{78728ADA-2077-4C9E-AE97-B1166FB0E3A9}" dt="2023-11-24T15:22:34.923" v="959" actId="478"/>
          <ac:picMkLst>
            <pc:docMk/>
            <pc:sldMk cId="2880052735" sldId="875"/>
            <ac:picMk id="5" creationId="{F23AB2AD-4364-EA45-C4F7-68AE958C1852}"/>
          </ac:picMkLst>
        </pc:picChg>
        <pc:picChg chg="add mod">
          <ac:chgData name="Fabio Vinci" userId="2a8124e690d2756c" providerId="LiveId" clId="{78728ADA-2077-4C9E-AE97-B1166FB0E3A9}" dt="2023-11-24T15:22:49.963" v="962" actId="1440"/>
          <ac:picMkLst>
            <pc:docMk/>
            <pc:sldMk cId="2880052735" sldId="875"/>
            <ac:picMk id="6" creationId="{8A8EEF30-F961-27BB-BE40-3CE286F46E11}"/>
          </ac:picMkLst>
        </pc:picChg>
        <pc:picChg chg="add mod">
          <ac:chgData name="Fabio Vinci" userId="2a8124e690d2756c" providerId="LiveId" clId="{78728ADA-2077-4C9E-AE97-B1166FB0E3A9}" dt="2023-11-24T15:28:31.012" v="998" actId="1076"/>
          <ac:picMkLst>
            <pc:docMk/>
            <pc:sldMk cId="2880052735" sldId="875"/>
            <ac:picMk id="8" creationId="{0EAEBF67-7947-6282-DE6B-776DB3C37DC9}"/>
          </ac:picMkLst>
        </pc:picChg>
      </pc:sldChg>
      <pc:sldChg chg="addSp delSp modSp mod ord">
        <pc:chgData name="Fabio Vinci" userId="2a8124e690d2756c" providerId="LiveId" clId="{78728ADA-2077-4C9E-AE97-B1166FB0E3A9}" dt="2023-11-24T15:51:18.269" v="1058" actId="948"/>
        <pc:sldMkLst>
          <pc:docMk/>
          <pc:sldMk cId="3376176923" sldId="876"/>
        </pc:sldMkLst>
        <pc:spChg chg="add mod">
          <ac:chgData name="Fabio Vinci" userId="2a8124e690d2756c" providerId="LiveId" clId="{78728ADA-2077-4C9E-AE97-B1166FB0E3A9}" dt="2023-11-24T14:46:02.975" v="589" actId="20577"/>
          <ac:spMkLst>
            <pc:docMk/>
            <pc:sldMk cId="3376176923" sldId="876"/>
            <ac:spMk id="2" creationId="{D8F9F695-41EF-AE19-BCAE-72025991F5CE}"/>
          </ac:spMkLst>
        </pc:spChg>
        <pc:spChg chg="del mod">
          <ac:chgData name="Fabio Vinci" userId="2a8124e690d2756c" providerId="LiveId" clId="{78728ADA-2077-4C9E-AE97-B1166FB0E3A9}" dt="2023-11-24T14:45:49.359" v="584" actId="478"/>
          <ac:spMkLst>
            <pc:docMk/>
            <pc:sldMk cId="3376176923" sldId="876"/>
            <ac:spMk id="4" creationId="{D0CCC6E0-3E2B-3668-9980-7ABA5791E5A3}"/>
          </ac:spMkLst>
        </pc:spChg>
        <pc:spChg chg="mod">
          <ac:chgData name="Fabio Vinci" userId="2a8124e690d2756c" providerId="LiveId" clId="{78728ADA-2077-4C9E-AE97-B1166FB0E3A9}" dt="2023-11-24T15:51:18.269" v="1058" actId="948"/>
          <ac:spMkLst>
            <pc:docMk/>
            <pc:sldMk cId="3376176923" sldId="876"/>
            <ac:spMk id="6" creationId="{EFE052BB-718D-70CF-E16A-84B031DAB475}"/>
          </ac:spMkLst>
        </pc:spChg>
        <pc:picChg chg="add del">
          <ac:chgData name="Fabio Vinci" userId="2a8124e690d2756c" providerId="LiveId" clId="{78728ADA-2077-4C9E-AE97-B1166FB0E3A9}" dt="2023-11-24T14:47:26.932" v="598" actId="478"/>
          <ac:picMkLst>
            <pc:docMk/>
            <pc:sldMk cId="3376176923" sldId="876"/>
            <ac:picMk id="8" creationId="{CAF03252-A9A9-DACE-0CF1-2238F03CF340}"/>
          </ac:picMkLst>
        </pc:picChg>
        <pc:picChg chg="add del">
          <ac:chgData name="Fabio Vinci" userId="2a8124e690d2756c" providerId="LiveId" clId="{78728ADA-2077-4C9E-AE97-B1166FB0E3A9}" dt="2023-11-24T14:47:26.311" v="597" actId="478"/>
          <ac:picMkLst>
            <pc:docMk/>
            <pc:sldMk cId="3376176923" sldId="876"/>
            <ac:picMk id="9" creationId="{CF4F6099-637B-93B7-C169-67C825C2CE87}"/>
          </ac:picMkLst>
        </pc:picChg>
        <pc:picChg chg="add del">
          <ac:chgData name="Fabio Vinci" userId="2a8124e690d2756c" providerId="LiveId" clId="{78728ADA-2077-4C9E-AE97-B1166FB0E3A9}" dt="2023-11-24T14:47:27.424" v="599" actId="478"/>
          <ac:picMkLst>
            <pc:docMk/>
            <pc:sldMk cId="3376176923" sldId="876"/>
            <ac:picMk id="10" creationId="{FC0C6DF4-480E-701A-6E05-5A665EF46379}"/>
          </ac:picMkLst>
        </pc:picChg>
      </pc:sldChg>
      <pc:sldChg chg="del ord">
        <pc:chgData name="Fabio Vinci" userId="2a8124e690d2756c" providerId="LiveId" clId="{78728ADA-2077-4C9E-AE97-B1166FB0E3A9}" dt="2023-11-24T14:15:45.100" v="470" actId="47"/>
        <pc:sldMkLst>
          <pc:docMk/>
          <pc:sldMk cId="2158000750" sldId="877"/>
        </pc:sldMkLst>
      </pc:sldChg>
      <pc:sldChg chg="del ord">
        <pc:chgData name="Fabio Vinci" userId="2a8124e690d2756c" providerId="LiveId" clId="{78728ADA-2077-4C9E-AE97-B1166FB0E3A9}" dt="2023-11-24T14:15:48.040" v="471" actId="47"/>
        <pc:sldMkLst>
          <pc:docMk/>
          <pc:sldMk cId="342081994" sldId="878"/>
        </pc:sldMkLst>
      </pc:sldChg>
      <pc:sldChg chg="del">
        <pc:chgData name="Fabio Vinci" userId="2a8124e690d2756c" providerId="LiveId" clId="{78728ADA-2077-4C9E-AE97-B1166FB0E3A9}" dt="2023-11-24T14:15:59.512" v="472" actId="47"/>
        <pc:sldMkLst>
          <pc:docMk/>
          <pc:sldMk cId="2420901304" sldId="879"/>
        </pc:sldMkLst>
      </pc:sldChg>
      <pc:sldChg chg="del">
        <pc:chgData name="Fabio Vinci" userId="2a8124e690d2756c" providerId="LiveId" clId="{78728ADA-2077-4C9E-AE97-B1166FB0E3A9}" dt="2023-11-24T14:16:00.306" v="473" actId="47"/>
        <pc:sldMkLst>
          <pc:docMk/>
          <pc:sldMk cId="2159729016" sldId="880"/>
        </pc:sldMkLst>
      </pc:sldChg>
      <pc:sldChg chg="del">
        <pc:chgData name="Fabio Vinci" userId="2a8124e690d2756c" providerId="LiveId" clId="{78728ADA-2077-4C9E-AE97-B1166FB0E3A9}" dt="2023-11-24T14:16:01.086" v="474" actId="47"/>
        <pc:sldMkLst>
          <pc:docMk/>
          <pc:sldMk cId="2741387103" sldId="881"/>
        </pc:sldMkLst>
      </pc:sldChg>
      <pc:sldChg chg="addSp delSp modSp mod ord delAnim">
        <pc:chgData name="Fabio Vinci" userId="2a8124e690d2756c" providerId="LiveId" clId="{78728ADA-2077-4C9E-AE97-B1166FB0E3A9}" dt="2023-11-27T09:28:29.408" v="1166" actId="20577"/>
        <pc:sldMkLst>
          <pc:docMk/>
          <pc:sldMk cId="2892766113" sldId="882"/>
        </pc:sldMkLst>
        <pc:spChg chg="del">
          <ac:chgData name="Fabio Vinci" userId="2a8124e690d2756c" providerId="LiveId" clId="{78728ADA-2077-4C9E-AE97-B1166FB0E3A9}" dt="2023-11-24T15:44:54.213" v="1005" actId="478"/>
          <ac:spMkLst>
            <pc:docMk/>
            <pc:sldMk cId="2892766113" sldId="882"/>
            <ac:spMk id="3" creationId="{09463B36-666F-3FB2-CB9E-6F519063210F}"/>
          </ac:spMkLst>
        </pc:spChg>
        <pc:spChg chg="add del">
          <ac:chgData name="Fabio Vinci" userId="2a8124e690d2756c" providerId="LiveId" clId="{78728ADA-2077-4C9E-AE97-B1166FB0E3A9}" dt="2023-11-24T15:45:25.857" v="1007" actId="22"/>
          <ac:spMkLst>
            <pc:docMk/>
            <pc:sldMk cId="2892766113" sldId="882"/>
            <ac:spMk id="5" creationId="{47CD29DA-7AAB-94F1-A5A1-C757E1712E7D}"/>
          </ac:spMkLst>
        </pc:spChg>
        <pc:spChg chg="add del mod">
          <ac:chgData name="Fabio Vinci" userId="2a8124e690d2756c" providerId="LiveId" clId="{78728ADA-2077-4C9E-AE97-B1166FB0E3A9}" dt="2023-11-24T15:45:36.781" v="1009"/>
          <ac:spMkLst>
            <pc:docMk/>
            <pc:sldMk cId="2892766113" sldId="882"/>
            <ac:spMk id="6" creationId="{1473BD09-4038-E153-FD8B-DB94B9D2B6E0}"/>
          </ac:spMkLst>
        </pc:spChg>
        <pc:spChg chg="add del mod">
          <ac:chgData name="Fabio Vinci" userId="2a8124e690d2756c" providerId="LiveId" clId="{78728ADA-2077-4C9E-AE97-B1166FB0E3A9}" dt="2023-11-24T15:45:43.122" v="1011" actId="478"/>
          <ac:spMkLst>
            <pc:docMk/>
            <pc:sldMk cId="2892766113" sldId="882"/>
            <ac:spMk id="9" creationId="{8EB49F72-006E-BA98-B454-A46B9900B507}"/>
          </ac:spMkLst>
        </pc:spChg>
        <pc:spChg chg="add mod">
          <ac:chgData name="Fabio Vinci" userId="2a8124e690d2756c" providerId="LiveId" clId="{78728ADA-2077-4C9E-AE97-B1166FB0E3A9}" dt="2023-11-27T09:28:29.408" v="1166" actId="20577"/>
          <ac:spMkLst>
            <pc:docMk/>
            <pc:sldMk cId="2892766113" sldId="882"/>
            <ac:spMk id="10" creationId="{A2E69C40-CF39-25DF-5F14-1AC7E75A4103}"/>
          </ac:spMkLst>
        </pc:spChg>
        <pc:spChg chg="del">
          <ac:chgData name="Fabio Vinci" userId="2a8124e690d2756c" providerId="LiveId" clId="{78728ADA-2077-4C9E-AE97-B1166FB0E3A9}" dt="2023-11-24T15:44:49.286" v="1003" actId="478"/>
          <ac:spMkLst>
            <pc:docMk/>
            <pc:sldMk cId="2892766113" sldId="882"/>
            <ac:spMk id="11" creationId="{46B76B14-60B1-7230-053C-4E38954AE702}"/>
          </ac:spMkLst>
        </pc:spChg>
        <pc:spChg chg="del mod">
          <ac:chgData name="Fabio Vinci" userId="2a8124e690d2756c" providerId="LiveId" clId="{78728ADA-2077-4C9E-AE97-B1166FB0E3A9}" dt="2023-11-24T15:44:51.576" v="1004" actId="478"/>
          <ac:spMkLst>
            <pc:docMk/>
            <pc:sldMk cId="2892766113" sldId="882"/>
            <ac:spMk id="13" creationId="{0ECD2711-F92B-EDB8-74BE-A55C4317277F}"/>
          </ac:spMkLst>
        </pc:spChg>
        <pc:spChg chg="del">
          <ac:chgData name="Fabio Vinci" userId="2a8124e690d2756c" providerId="LiveId" clId="{78728ADA-2077-4C9E-AE97-B1166FB0E3A9}" dt="2023-11-24T15:45:39.429" v="1010" actId="478"/>
          <ac:spMkLst>
            <pc:docMk/>
            <pc:sldMk cId="2892766113" sldId="882"/>
            <ac:spMk id="18" creationId="{BCBEC4CB-90EB-80A8-1CB3-DBC99A6E13C4}"/>
          </ac:spMkLst>
        </pc:spChg>
        <pc:picChg chg="del">
          <ac:chgData name="Fabio Vinci" userId="2a8124e690d2756c" providerId="LiveId" clId="{78728ADA-2077-4C9E-AE97-B1166FB0E3A9}" dt="2023-11-24T15:44:45.502" v="1000" actId="478"/>
          <ac:picMkLst>
            <pc:docMk/>
            <pc:sldMk cId="2892766113" sldId="882"/>
            <ac:picMk id="7" creationId="{C4EC0344-2DBA-E592-F902-666CD5414CDC}"/>
          </ac:picMkLst>
        </pc:picChg>
        <pc:cxnChg chg="del mod">
          <ac:chgData name="Fabio Vinci" userId="2a8124e690d2756c" providerId="LiveId" clId="{78728ADA-2077-4C9E-AE97-B1166FB0E3A9}" dt="2023-11-24T15:44:47.854" v="1002" actId="478"/>
          <ac:cxnSpMkLst>
            <pc:docMk/>
            <pc:sldMk cId="2892766113" sldId="882"/>
            <ac:cxnSpMk id="14" creationId="{C2095187-30F3-520F-393F-641AAF969AF0}"/>
          </ac:cxnSpMkLst>
        </pc:cxnChg>
      </pc:sldChg>
      <pc:sldChg chg="addSp delSp modSp new del mod">
        <pc:chgData name="Fabio Vinci" userId="2a8124e690d2756c" providerId="LiveId" clId="{78728ADA-2077-4C9E-AE97-B1166FB0E3A9}" dt="2023-11-27T10:10:13.283" v="1170" actId="47"/>
        <pc:sldMkLst>
          <pc:docMk/>
          <pc:sldMk cId="2426458220" sldId="883"/>
        </pc:sldMkLst>
        <pc:spChg chg="mod">
          <ac:chgData name="Fabio Vinci" userId="2a8124e690d2756c" providerId="LiveId" clId="{78728ADA-2077-4C9E-AE97-B1166FB0E3A9}" dt="2023-11-27T09:35:11.476" v="1168" actId="20577"/>
          <ac:spMkLst>
            <pc:docMk/>
            <pc:sldMk cId="2426458220" sldId="883"/>
            <ac:spMk id="3" creationId="{71FE3940-4893-2890-370D-CCF2779ED79F}"/>
          </ac:spMkLst>
        </pc:spChg>
        <pc:spChg chg="add del">
          <ac:chgData name="Fabio Vinci" userId="2a8124e690d2756c" providerId="LiveId" clId="{78728ADA-2077-4C9E-AE97-B1166FB0E3A9}" dt="2023-11-24T14:56:02.629" v="862" actId="22"/>
          <ac:spMkLst>
            <pc:docMk/>
            <pc:sldMk cId="2426458220" sldId="883"/>
            <ac:spMk id="5" creationId="{87518373-774C-33B1-2C08-322003A9AD0F}"/>
          </ac:spMkLst>
        </pc:spChg>
      </pc:sldChg>
      <pc:sldChg chg="add del">
        <pc:chgData name="Fabio Vinci" userId="2a8124e690d2756c" providerId="LiveId" clId="{78728ADA-2077-4C9E-AE97-B1166FB0E3A9}" dt="2023-11-24T14:45:30.635" v="582" actId="47"/>
        <pc:sldMkLst>
          <pc:docMk/>
          <pc:sldMk cId="1247722058" sldId="884"/>
        </pc:sldMkLst>
      </pc:sldChg>
      <pc:sldChg chg="addSp modSp add mod">
        <pc:chgData name="Fabio Vinci" userId="2a8124e690d2756c" providerId="LiveId" clId="{78728ADA-2077-4C9E-AE97-B1166FB0E3A9}" dt="2023-11-24T15:25:50.516" v="996" actId="1076"/>
        <pc:sldMkLst>
          <pc:docMk/>
          <pc:sldMk cId="3100029325" sldId="884"/>
        </pc:sldMkLst>
        <pc:spChg chg="mod">
          <ac:chgData name="Fabio Vinci" userId="2a8124e690d2756c" providerId="LiveId" clId="{78728ADA-2077-4C9E-AE97-B1166FB0E3A9}" dt="2023-11-24T15:24:34.335" v="967"/>
          <ac:spMkLst>
            <pc:docMk/>
            <pc:sldMk cId="3100029325" sldId="884"/>
            <ac:spMk id="2" creationId="{CAAD6462-F648-4360-9C82-479D47DA9BB2}"/>
          </ac:spMkLst>
        </pc:spChg>
        <pc:spChg chg="add mod">
          <ac:chgData name="Fabio Vinci" userId="2a8124e690d2756c" providerId="LiveId" clId="{78728ADA-2077-4C9E-AE97-B1166FB0E3A9}" dt="2023-11-24T15:25:50.516" v="996" actId="1076"/>
          <ac:spMkLst>
            <pc:docMk/>
            <pc:sldMk cId="3100029325" sldId="884"/>
            <ac:spMk id="5" creationId="{0D85C827-DB3A-10AB-8281-4813AF975E61}"/>
          </ac:spMkLst>
        </pc:spChg>
        <pc:picChg chg="mod">
          <ac:chgData name="Fabio Vinci" userId="2a8124e690d2756c" providerId="LiveId" clId="{78728ADA-2077-4C9E-AE97-B1166FB0E3A9}" dt="2023-11-24T15:25:30.651" v="992" actId="1076"/>
          <ac:picMkLst>
            <pc:docMk/>
            <pc:sldMk cId="3100029325" sldId="884"/>
            <ac:picMk id="6" creationId="{9E6176E4-402D-CE90-1B52-C47D2ACE443D}"/>
          </ac:picMkLst>
        </pc:picChg>
      </pc:sldChg>
      <pc:sldChg chg="addSp delSp modSp add mod modAnim">
        <pc:chgData name="Fabio Vinci" userId="2a8124e690d2756c" providerId="LiveId" clId="{78728ADA-2077-4C9E-AE97-B1166FB0E3A9}" dt="2023-11-24T15:21:15.059" v="956" actId="1076"/>
        <pc:sldMkLst>
          <pc:docMk/>
          <pc:sldMk cId="165363930" sldId="885"/>
        </pc:sldMkLst>
        <pc:spChg chg="del mod">
          <ac:chgData name="Fabio Vinci" userId="2a8124e690d2756c" providerId="LiveId" clId="{78728ADA-2077-4C9E-AE97-B1166FB0E3A9}" dt="2023-11-24T15:20:09.462" v="949" actId="478"/>
          <ac:spMkLst>
            <pc:docMk/>
            <pc:sldMk cId="165363930" sldId="885"/>
            <ac:spMk id="2" creationId="{CAAD6462-F648-4360-9C82-479D47DA9BB2}"/>
          </ac:spMkLst>
        </pc:spChg>
        <pc:spChg chg="add del mod">
          <ac:chgData name="Fabio Vinci" userId="2a8124e690d2756c" providerId="LiveId" clId="{78728ADA-2077-4C9E-AE97-B1166FB0E3A9}" dt="2023-11-24T15:20:14.725" v="950" actId="478"/>
          <ac:spMkLst>
            <pc:docMk/>
            <pc:sldMk cId="165363930" sldId="885"/>
            <ac:spMk id="5" creationId="{ED260285-719A-DEE3-9E3F-9D8B64A15B03}"/>
          </ac:spMkLst>
        </pc:spChg>
        <pc:spChg chg="add mod">
          <ac:chgData name="Fabio Vinci" userId="2a8124e690d2756c" providerId="LiveId" clId="{78728ADA-2077-4C9E-AE97-B1166FB0E3A9}" dt="2023-11-24T15:20:35.718" v="953" actId="1076"/>
          <ac:spMkLst>
            <pc:docMk/>
            <pc:sldMk cId="165363930" sldId="885"/>
            <ac:spMk id="7" creationId="{8EAE30C1-E22F-657A-140A-22264AFF9C5B}"/>
          </ac:spMkLst>
        </pc:spChg>
        <pc:picChg chg="del">
          <ac:chgData name="Fabio Vinci" userId="2a8124e690d2756c" providerId="LiveId" clId="{78728ADA-2077-4C9E-AE97-B1166FB0E3A9}" dt="2023-11-24T15:19:46.109" v="942" actId="478"/>
          <ac:picMkLst>
            <pc:docMk/>
            <pc:sldMk cId="165363930" sldId="885"/>
            <ac:picMk id="6" creationId="{997643E3-6340-C942-6916-A533A9C7807C}"/>
          </ac:picMkLst>
        </pc:picChg>
        <pc:picChg chg="add mod">
          <ac:chgData name="Fabio Vinci" userId="2a8124e690d2756c" providerId="LiveId" clId="{78728ADA-2077-4C9E-AE97-B1166FB0E3A9}" dt="2023-11-24T15:21:15.059" v="956" actId="1076"/>
          <ac:picMkLst>
            <pc:docMk/>
            <pc:sldMk cId="165363930" sldId="885"/>
            <ac:picMk id="1026" creationId="{0C2B9B38-8594-E6BA-2141-3FE7291F3CE4}"/>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201929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 name="Google Shape;11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endParaRPr sz="1100" b="0" i="0" u="none" strike="noStrike" cap="none">
              <a:solidFill>
                <a:schemeClr val="dk1"/>
              </a:solidFill>
              <a:latin typeface="+mj-lt"/>
              <a:ea typeface="Arial"/>
              <a:cs typeface="Times New Roman" panose="02020603050405020304" pitchFamily="18" charset="0"/>
              <a:sym typeface="Arial"/>
            </a:endParaRPr>
          </a:p>
        </p:txBody>
      </p:sp>
      <p:sp>
        <p:nvSpPr>
          <p:cNvPr id="111" name="Google Shape;11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extLst>
      <p:ext uri="{BB962C8B-B14F-4D97-AF65-F5344CB8AC3E}">
        <p14:creationId xmlns:p14="http://schemas.microsoft.com/office/powerpoint/2010/main" val="3168594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5" name="Google Shape;255;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6" name="Google Shape;256;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extLst>
      <p:ext uri="{BB962C8B-B14F-4D97-AF65-F5344CB8AC3E}">
        <p14:creationId xmlns:p14="http://schemas.microsoft.com/office/powerpoint/2010/main" val="29085673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lvl="0" indent="0">
              <a:buFont typeface="+mj-lt"/>
              <a:buNone/>
            </a:pPr>
            <a:r>
              <a:rPr lang="en-GB" sz="1800" dirty="0">
                <a:solidFill>
                  <a:srgbClr val="404040"/>
                </a:solidFill>
                <a:effectLst/>
                <a:latin typeface="Calibri Light" panose="020F0302020204030204" pitchFamily="34" charset="0"/>
                <a:ea typeface="Times New Roman" panose="02020603050405020304" pitchFamily="18" charset="0"/>
              </a:rPr>
              <a:t>While ISO 19139:2007 has been withdrawn and revised by 19139-1:2019, this latter also introduces a widening of the scope. The 2007 version was the XML implementation of the 19115, while in the 2019 version is mentioned that </a:t>
            </a:r>
            <a:r>
              <a:rPr lang="en-GB" sz="1800" dirty="0">
                <a:solidFill>
                  <a:srgbClr val="2E75B6"/>
                </a:solidFill>
                <a:effectLst/>
                <a:latin typeface="Calibri Light" panose="020F0302020204030204" pitchFamily="34" charset="0"/>
                <a:ea typeface="Calibri" panose="020F0502020204030204" pitchFamily="34" charset="0"/>
              </a:rPr>
              <a:t>“The standardization target of this document is XML implementations of metadata”, so it defines general rules.</a:t>
            </a:r>
            <a:endParaRPr lang="en-GB" dirty="0"/>
          </a:p>
        </p:txBody>
      </p:sp>
      <p:sp>
        <p:nvSpPr>
          <p:cNvPr id="4" name="Segnaposto numero diapositiva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34794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lvl="0" indent="0">
              <a:buFont typeface="+mj-lt"/>
              <a:buNone/>
            </a:pPr>
            <a:r>
              <a:rPr lang="en-GB" sz="1800" dirty="0">
                <a:solidFill>
                  <a:srgbClr val="404040"/>
                </a:solidFill>
                <a:effectLst/>
                <a:latin typeface="Calibri Light" panose="020F0302020204030204" pitchFamily="34" charset="0"/>
                <a:ea typeface="Times New Roman" panose="02020603050405020304" pitchFamily="18" charset="0"/>
              </a:rPr>
              <a:t>While ISO 19139:2007 has been withdrawn and revised by 19139-1:2019, this latter also introduces a widening of the scope. The 2007 version was the XML implementation of the 19115, while in the 2019 version is mentioned that </a:t>
            </a:r>
            <a:r>
              <a:rPr lang="en-GB" sz="1800" dirty="0">
                <a:solidFill>
                  <a:srgbClr val="2E75B6"/>
                </a:solidFill>
                <a:effectLst/>
                <a:latin typeface="Calibri Light" panose="020F0302020204030204" pitchFamily="34" charset="0"/>
                <a:ea typeface="Calibri" panose="020F0502020204030204" pitchFamily="34" charset="0"/>
              </a:rPr>
              <a:t>“The standardization target of this document is XML implementations of metadata”, so it defines general rules.</a:t>
            </a:r>
            <a:endParaRPr lang="en-GB" dirty="0"/>
          </a:p>
        </p:txBody>
      </p:sp>
      <p:sp>
        <p:nvSpPr>
          <p:cNvPr id="4" name="Segnaposto numero diapositiva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0006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9" name="Google Shape;319;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0" name="Google Shape;320;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p:cSld name="Cover">
    <p:spTree>
      <p:nvGrpSpPr>
        <p:cNvPr id="1" name="Shape 12"/>
        <p:cNvGrpSpPr/>
        <p:nvPr/>
      </p:nvGrpSpPr>
      <p:grpSpPr>
        <a:xfrm>
          <a:off x="0" y="0"/>
          <a:ext cx="0" cy="0"/>
          <a:chOff x="0" y="0"/>
          <a:chExt cx="0" cy="0"/>
        </a:xfrm>
      </p:grpSpPr>
      <p:sp>
        <p:nvSpPr>
          <p:cNvPr id="13" name="Google Shape;13;p23"/>
          <p:cNvSpPr/>
          <p:nvPr/>
        </p:nvSpPr>
        <p:spPr>
          <a:xfrm>
            <a:off x="0" y="1073101"/>
            <a:ext cx="12192000" cy="5784900"/>
          </a:xfrm>
          <a:prstGeom prst="rect">
            <a:avLst/>
          </a:prstGeom>
          <a:gradFill>
            <a:gsLst>
              <a:gs pos="0">
                <a:srgbClr val="0D6CB4"/>
              </a:gs>
              <a:gs pos="47000">
                <a:srgbClr val="0D6CB4"/>
              </a:gs>
              <a:gs pos="77000">
                <a:srgbClr val="227DC1"/>
              </a:gs>
              <a:gs pos="100000">
                <a:schemeClr val="accent2"/>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accent4"/>
              </a:solidFill>
              <a:latin typeface="Arial"/>
              <a:ea typeface="Arial"/>
              <a:cs typeface="Arial"/>
              <a:sym typeface="Arial"/>
            </a:endParaRPr>
          </a:p>
        </p:txBody>
      </p:sp>
      <p:sp>
        <p:nvSpPr>
          <p:cNvPr id="14" name="Google Shape;14;p23"/>
          <p:cNvSpPr txBox="1">
            <a:spLocks noGrp="1"/>
          </p:cNvSpPr>
          <p:nvPr>
            <p:ph type="ctrTitle"/>
          </p:nvPr>
        </p:nvSpPr>
        <p:spPr>
          <a:xfrm>
            <a:off x="1071349" y="1992572"/>
            <a:ext cx="10290265" cy="214952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15" name="Google Shape;15;p23"/>
          <p:cNvCxnSpPr/>
          <p:nvPr/>
        </p:nvCxnSpPr>
        <p:spPr>
          <a:xfrm>
            <a:off x="838200" y="1978925"/>
            <a:ext cx="0" cy="4879075"/>
          </a:xfrm>
          <a:prstGeom prst="straightConnector1">
            <a:avLst/>
          </a:prstGeom>
          <a:noFill/>
          <a:ln w="28575" cap="flat" cmpd="sng">
            <a:solidFill>
              <a:schemeClr val="accent5"/>
            </a:solidFill>
            <a:prstDash val="solid"/>
            <a:miter lim="800000"/>
            <a:headEnd type="none" w="sm" len="sm"/>
            <a:tailEnd type="none" w="sm" len="sm"/>
          </a:ln>
        </p:spPr>
      </p:cxnSp>
      <p:sp>
        <p:nvSpPr>
          <p:cNvPr id="16" name="Google Shape;16;p23"/>
          <p:cNvSpPr txBox="1">
            <a:spLocks noGrp="1"/>
          </p:cNvSpPr>
          <p:nvPr>
            <p:ph type="subTitle" idx="1"/>
          </p:nvPr>
        </p:nvSpPr>
        <p:spPr>
          <a:xfrm>
            <a:off x="1071350" y="4418049"/>
            <a:ext cx="10290265" cy="89775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800"/>
              <a:buFont typeface="Arial"/>
              <a:buNone/>
              <a:defRPr sz="2800" b="0" i="0" u="none" strike="noStrike" cap="none">
                <a:solidFill>
                  <a:schemeClr val="accent5"/>
                </a:solidFill>
                <a:latin typeface="Arial"/>
                <a:ea typeface="Arial"/>
                <a:cs typeface="Arial"/>
                <a:sym typeface="Arial"/>
              </a:defRPr>
            </a:lvl1pPr>
            <a:lvl2pPr marR="0" lvl="1" algn="ctr" rtl="0">
              <a:lnSpc>
                <a:spcPct val="100000"/>
              </a:lnSpc>
              <a:spcBef>
                <a:spcPts val="180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100000"/>
              </a:lnSpc>
              <a:spcBef>
                <a:spcPts val="1800"/>
              </a:spcBef>
              <a:spcAft>
                <a:spcPts val="0"/>
              </a:spcAft>
              <a:buClr>
                <a:srgbClr val="2B91C5"/>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90000"/>
              </a:lnSpc>
              <a:spcBef>
                <a:spcPts val="18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7" name="Google Shape;17;p23"/>
          <p:cNvSpPr txBox="1">
            <a:spLocks noGrp="1"/>
          </p:cNvSpPr>
          <p:nvPr>
            <p:ph type="body" idx="2"/>
          </p:nvPr>
        </p:nvSpPr>
        <p:spPr>
          <a:xfrm>
            <a:off x="6094413" y="5391726"/>
            <a:ext cx="5267202" cy="87745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0"/>
              </a:spcBef>
              <a:spcAft>
                <a:spcPts val="0"/>
              </a:spcAft>
              <a:buClr>
                <a:srgbClr val="2B91C5"/>
              </a:buClr>
              <a:buSzPts val="2200"/>
              <a:buFont typeface="Arial"/>
              <a:buNone/>
              <a:defRPr sz="2200" b="0" i="1" u="none" strike="noStrike" cap="none">
                <a:solidFill>
                  <a:schemeClr val="lt1"/>
                </a:solidFill>
                <a:latin typeface="Arial"/>
                <a:ea typeface="Arial"/>
                <a:cs typeface="Arial"/>
                <a:sym typeface="Arial"/>
              </a:defRPr>
            </a:lvl1pPr>
            <a:lvl2pPr marL="914400" marR="0" lvl="1" indent="-355600" algn="l" rtl="0">
              <a:lnSpc>
                <a:spcPct val="100000"/>
              </a:lnSpc>
              <a:spcBef>
                <a:spcPts val="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8" name="Google Shape;18;p23" descr="Footer.jpg"/>
          <p:cNvPicPr preferRelativeResize="0"/>
          <p:nvPr/>
        </p:nvPicPr>
        <p:blipFill rotWithShape="1">
          <a:blip r:embed="rId2">
            <a:alphaModFix/>
          </a:blip>
          <a:srcRect/>
          <a:stretch/>
        </p:blipFill>
        <p:spPr>
          <a:xfrm>
            <a:off x="5747221" y="6390001"/>
            <a:ext cx="697559" cy="467999"/>
          </a:xfrm>
          <a:prstGeom prst="rect">
            <a:avLst/>
          </a:prstGeom>
          <a:noFill/>
          <a:ln>
            <a:noFill/>
          </a:ln>
        </p:spPr>
      </p:pic>
      <p:pic>
        <p:nvPicPr>
          <p:cNvPr id="19" name="Google Shape;19;p23" descr="EC-JRC-logo_vertical_EN_pos_transparent-background.png"/>
          <p:cNvPicPr preferRelativeResize="0"/>
          <p:nvPr/>
        </p:nvPicPr>
        <p:blipFill rotWithShape="1">
          <a:blip r:embed="rId3">
            <a:alphaModFix/>
          </a:blip>
          <a:srcRect l="3733" t="5039" r="4158" b="4382"/>
          <a:stretch/>
        </p:blipFill>
        <p:spPr>
          <a:xfrm>
            <a:off x="5373779" y="264907"/>
            <a:ext cx="1674947" cy="115200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Quote Slide">
  <p:cSld name="Quote Slide">
    <p:spTree>
      <p:nvGrpSpPr>
        <p:cNvPr id="1" name="Shape 68"/>
        <p:cNvGrpSpPr/>
        <p:nvPr/>
      </p:nvGrpSpPr>
      <p:grpSpPr>
        <a:xfrm>
          <a:off x="0" y="0"/>
          <a:ext cx="0" cy="0"/>
          <a:chOff x="0" y="0"/>
          <a:chExt cx="0" cy="0"/>
        </a:xfrm>
      </p:grpSpPr>
      <p:sp>
        <p:nvSpPr>
          <p:cNvPr id="69" name="Google Shape;69;p33"/>
          <p:cNvSpPr>
            <a:spLocks noGrp="1"/>
          </p:cNvSpPr>
          <p:nvPr>
            <p:ph type="pic" idx="2"/>
          </p:nvPr>
        </p:nvSpPr>
        <p:spPr>
          <a:xfrm>
            <a:off x="-59635" y="-59635"/>
            <a:ext cx="6155635" cy="6983896"/>
          </a:xfrm>
          <a:prstGeom prst="rect">
            <a:avLst/>
          </a:prstGeom>
          <a:solidFill>
            <a:schemeClr val="lt2"/>
          </a:solidFill>
          <a:ln w="28575" cap="flat" cmpd="sng">
            <a:solidFill>
              <a:schemeClr val="accent5"/>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0" name="Google Shape;70;p33"/>
          <p:cNvSpPr/>
          <p:nvPr/>
        </p:nvSpPr>
        <p:spPr>
          <a:xfrm>
            <a:off x="3214048" y="1992573"/>
            <a:ext cx="8550322" cy="361665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71" name="Google Shape;71;p33"/>
          <p:cNvPicPr preferRelativeResize="0"/>
          <p:nvPr/>
        </p:nvPicPr>
        <p:blipFill rotWithShape="1">
          <a:blip r:embed="rId2">
            <a:alphaModFix/>
          </a:blip>
          <a:srcRect/>
          <a:stretch/>
        </p:blipFill>
        <p:spPr>
          <a:xfrm>
            <a:off x="11127615" y="743802"/>
            <a:ext cx="544923" cy="544923"/>
          </a:xfrm>
          <a:prstGeom prst="rect">
            <a:avLst/>
          </a:prstGeom>
          <a:noFill/>
          <a:ln>
            <a:noFill/>
          </a:ln>
        </p:spPr>
      </p:pic>
      <p:sp>
        <p:nvSpPr>
          <p:cNvPr id="72" name="Google Shape;72;p33"/>
          <p:cNvSpPr txBox="1">
            <a:spLocks noGrp="1"/>
          </p:cNvSpPr>
          <p:nvPr>
            <p:ph type="body" idx="1"/>
          </p:nvPr>
        </p:nvSpPr>
        <p:spPr>
          <a:xfrm>
            <a:off x="3214048" y="1992572"/>
            <a:ext cx="8010798" cy="3616657"/>
          </a:xfrm>
          <a:prstGeom prst="rect">
            <a:avLst/>
          </a:prstGeom>
          <a:solidFill>
            <a:schemeClr val="lt1"/>
          </a:solidFill>
          <a:ln>
            <a:noFill/>
          </a:ln>
        </p:spPr>
        <p:txBody>
          <a:bodyPr spcFirstLastPara="1" wrap="square" lIns="360000" tIns="360000" rIns="360000" bIns="360000" anchor="ctr" anchorCtr="0">
            <a:noAutofit/>
          </a:bodyPr>
          <a:lstStyle>
            <a:lvl1pPr marL="457200" marR="0" lvl="0" indent="-228600" algn="l" rtl="0">
              <a:lnSpc>
                <a:spcPct val="100000"/>
              </a:lnSpc>
              <a:spcBef>
                <a:spcPts val="0"/>
              </a:spcBef>
              <a:spcAft>
                <a:spcPts val="0"/>
              </a:spcAft>
              <a:buClr>
                <a:srgbClr val="2B91C5"/>
              </a:buClr>
              <a:buSzPts val="2400"/>
              <a:buFont typeface="Arial"/>
              <a:buNone/>
              <a:defRPr sz="2400" b="0" i="1" u="none" strike="noStrike" cap="none">
                <a:solidFill>
                  <a:schemeClr val="dk2"/>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Horizontal Picture and Content">
  <p:cSld name="Horizontal Picture and Content">
    <p:spTree>
      <p:nvGrpSpPr>
        <p:cNvPr id="1" name="Shape 78"/>
        <p:cNvGrpSpPr/>
        <p:nvPr/>
      </p:nvGrpSpPr>
      <p:grpSpPr>
        <a:xfrm>
          <a:off x="0" y="0"/>
          <a:ext cx="0" cy="0"/>
          <a:chOff x="0" y="0"/>
          <a:chExt cx="0" cy="0"/>
        </a:xfrm>
      </p:grpSpPr>
      <p:sp>
        <p:nvSpPr>
          <p:cNvPr id="79" name="Google Shape;79;p35"/>
          <p:cNvSpPr>
            <a:spLocks noGrp="1"/>
          </p:cNvSpPr>
          <p:nvPr>
            <p:ph type="pic" idx="2"/>
          </p:nvPr>
        </p:nvSpPr>
        <p:spPr>
          <a:xfrm>
            <a:off x="-63280" y="-62165"/>
            <a:ext cx="12318561" cy="3468939"/>
          </a:xfrm>
          <a:prstGeom prst="rect">
            <a:avLst/>
          </a:prstGeom>
          <a:solidFill>
            <a:schemeClr val="lt2"/>
          </a:solidFill>
          <a:ln w="28575" cap="flat" cmpd="sng">
            <a:solidFill>
              <a:schemeClr val="accent5"/>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accent2"/>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0" name="Google Shape;80;p35"/>
          <p:cNvSpPr txBox="1">
            <a:spLocks noGrp="1"/>
          </p:cNvSpPr>
          <p:nvPr>
            <p:ph type="title"/>
          </p:nvPr>
        </p:nvSpPr>
        <p:spPr>
          <a:xfrm>
            <a:off x="957385" y="2818576"/>
            <a:ext cx="10287000" cy="628377"/>
          </a:xfrm>
          <a:prstGeom prst="rect">
            <a:avLst/>
          </a:prstGeom>
          <a:solidFill>
            <a:schemeClr val="lt1"/>
          </a:solidFill>
          <a:ln>
            <a:noFill/>
          </a:ln>
        </p:spPr>
        <p:txBody>
          <a:bodyPr spcFirstLastPara="1" wrap="square" lIns="91425" tIns="45700" rIns="91425" bIns="45700" anchor="t" anchorCtr="0">
            <a:sp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1" name="Google Shape;81;p35"/>
          <p:cNvSpPr txBox="1">
            <a:spLocks noGrp="1"/>
          </p:cNvSpPr>
          <p:nvPr>
            <p:ph type="body" idx="1"/>
          </p:nvPr>
        </p:nvSpPr>
        <p:spPr>
          <a:xfrm>
            <a:off x="957385" y="3630613"/>
            <a:ext cx="10287000" cy="2365375"/>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3 images">
  <p:cSld name="3 images">
    <p:spTree>
      <p:nvGrpSpPr>
        <p:cNvPr id="1" name="Shape 82"/>
        <p:cNvGrpSpPr/>
        <p:nvPr/>
      </p:nvGrpSpPr>
      <p:grpSpPr>
        <a:xfrm>
          <a:off x="0" y="0"/>
          <a:ext cx="0" cy="0"/>
          <a:chOff x="0" y="0"/>
          <a:chExt cx="0" cy="0"/>
        </a:xfrm>
      </p:grpSpPr>
      <p:sp>
        <p:nvSpPr>
          <p:cNvPr id="83" name="Google Shape;83;p36"/>
          <p:cNvSpPr>
            <a:spLocks noGrp="1"/>
          </p:cNvSpPr>
          <p:nvPr>
            <p:ph type="pic" idx="2"/>
          </p:nvPr>
        </p:nvSpPr>
        <p:spPr>
          <a:xfrm>
            <a:off x="840157" y="2284667"/>
            <a:ext cx="3347997" cy="2090737"/>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4" name="Google Shape;84;p36"/>
          <p:cNvSpPr>
            <a:spLocks noGrp="1"/>
          </p:cNvSpPr>
          <p:nvPr>
            <p:ph type="pic" idx="3"/>
          </p:nvPr>
        </p:nvSpPr>
        <p:spPr>
          <a:xfrm>
            <a:off x="7940525" y="2284668"/>
            <a:ext cx="3419998" cy="2090737"/>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5" name="Google Shape;85;p36"/>
          <p:cNvSpPr>
            <a:spLocks noGrp="1"/>
          </p:cNvSpPr>
          <p:nvPr>
            <p:ph type="pic" idx="4"/>
          </p:nvPr>
        </p:nvSpPr>
        <p:spPr>
          <a:xfrm>
            <a:off x="4390340" y="2284667"/>
            <a:ext cx="3347998" cy="2090737"/>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6" name="Google Shape;86;p36"/>
          <p:cNvSpPr txBox="1">
            <a:spLocks noGrp="1"/>
          </p:cNvSpPr>
          <p:nvPr>
            <p:ph type="body" idx="1"/>
          </p:nvPr>
        </p:nvSpPr>
        <p:spPr>
          <a:xfrm>
            <a:off x="1179376" y="4038684"/>
            <a:ext cx="2669558" cy="1524235"/>
          </a:xfrm>
          <a:prstGeom prst="rect">
            <a:avLst/>
          </a:prstGeom>
          <a:solidFill>
            <a:schemeClr val="lt1"/>
          </a:solidFill>
          <a:ln>
            <a:noFill/>
          </a:ln>
        </p:spPr>
        <p:txBody>
          <a:bodyPr spcFirstLastPara="1" wrap="square" lIns="91425" tIns="90000" rIns="91425" bIns="45700" anchor="t" anchorCtr="0">
            <a:noAutofit/>
          </a:bodyPr>
          <a:lstStyle>
            <a:lvl1pPr marL="457200" marR="0" lvl="0" indent="-228600" algn="ctr" rtl="0">
              <a:lnSpc>
                <a:spcPct val="100000"/>
              </a:lnSpc>
              <a:spcBef>
                <a:spcPts val="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7" name="Google Shape;87;p36"/>
          <p:cNvSpPr txBox="1">
            <a:spLocks noGrp="1"/>
          </p:cNvSpPr>
          <p:nvPr>
            <p:ph type="body" idx="5"/>
          </p:nvPr>
        </p:nvSpPr>
        <p:spPr>
          <a:xfrm>
            <a:off x="4729560" y="4041944"/>
            <a:ext cx="2669558" cy="1524235"/>
          </a:xfrm>
          <a:prstGeom prst="rect">
            <a:avLst/>
          </a:prstGeom>
          <a:solidFill>
            <a:schemeClr val="lt1"/>
          </a:solidFill>
          <a:ln>
            <a:noFill/>
          </a:ln>
        </p:spPr>
        <p:txBody>
          <a:bodyPr spcFirstLastPara="1" wrap="square" lIns="91425" tIns="90000" rIns="91425" bIns="45700" anchor="t" anchorCtr="0">
            <a:noAutofit/>
          </a:bodyPr>
          <a:lstStyle>
            <a:lvl1pPr marL="457200" marR="0" lvl="0" indent="-228600" algn="ctr" rtl="0">
              <a:lnSpc>
                <a:spcPct val="100000"/>
              </a:lnSpc>
              <a:spcBef>
                <a:spcPts val="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8" name="Google Shape;88;p36"/>
          <p:cNvSpPr txBox="1">
            <a:spLocks noGrp="1"/>
          </p:cNvSpPr>
          <p:nvPr>
            <p:ph type="body" idx="6"/>
          </p:nvPr>
        </p:nvSpPr>
        <p:spPr>
          <a:xfrm>
            <a:off x="8315745" y="4037437"/>
            <a:ext cx="2669558" cy="1524235"/>
          </a:xfrm>
          <a:prstGeom prst="rect">
            <a:avLst/>
          </a:prstGeom>
          <a:solidFill>
            <a:schemeClr val="lt1"/>
          </a:solidFill>
          <a:ln>
            <a:noFill/>
          </a:ln>
        </p:spPr>
        <p:txBody>
          <a:bodyPr spcFirstLastPara="1" wrap="square" lIns="91425" tIns="90000" rIns="91425" bIns="45700" anchor="t" anchorCtr="0">
            <a:noAutofit/>
          </a:bodyPr>
          <a:lstStyle>
            <a:lvl1pPr marL="457200" marR="0" lvl="0" indent="-228600" algn="ctr" rtl="0">
              <a:lnSpc>
                <a:spcPct val="100000"/>
              </a:lnSpc>
              <a:spcBef>
                <a:spcPts val="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9" name="Google Shape;89;p36"/>
          <p:cNvSpPr txBox="1">
            <a:spLocks noGrp="1"/>
          </p:cNvSpPr>
          <p:nvPr>
            <p:ph type="title"/>
          </p:nvPr>
        </p:nvSpPr>
        <p:spPr>
          <a:xfrm>
            <a:off x="970722" y="575220"/>
            <a:ext cx="10263893"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90" name="Google Shape;90;p36"/>
          <p:cNvCxnSpPr/>
          <p:nvPr/>
        </p:nvCxnSpPr>
        <p:spPr>
          <a:xfrm flipH="1">
            <a:off x="838201" y="0"/>
            <a:ext cx="1" cy="1365250"/>
          </a:xfrm>
          <a:prstGeom prst="straightConnector1">
            <a:avLst/>
          </a:prstGeom>
          <a:noFill/>
          <a:ln w="28575" cap="flat" cmpd="sng">
            <a:solidFill>
              <a:schemeClr val="accent5"/>
            </a:solidFill>
            <a:prstDash val="solid"/>
            <a:miter lim="800000"/>
            <a:headEnd type="none" w="sm" len="sm"/>
            <a:tailEnd type="none" w="sm" len="sm"/>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4 images">
  <p:cSld name="4 images">
    <p:spTree>
      <p:nvGrpSpPr>
        <p:cNvPr id="1" name="Shape 91"/>
        <p:cNvGrpSpPr/>
        <p:nvPr/>
      </p:nvGrpSpPr>
      <p:grpSpPr>
        <a:xfrm>
          <a:off x="0" y="0"/>
          <a:ext cx="0" cy="0"/>
          <a:chOff x="0" y="0"/>
          <a:chExt cx="0" cy="0"/>
        </a:xfrm>
      </p:grpSpPr>
      <p:sp>
        <p:nvSpPr>
          <p:cNvPr id="92" name="Google Shape;92;p37"/>
          <p:cNvSpPr>
            <a:spLocks noGrp="1"/>
          </p:cNvSpPr>
          <p:nvPr>
            <p:ph type="pic" idx="2"/>
          </p:nvPr>
        </p:nvSpPr>
        <p:spPr>
          <a:xfrm>
            <a:off x="3489177" y="2159957"/>
            <a:ext cx="2518900" cy="1728000"/>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3" name="Google Shape;93;p37"/>
          <p:cNvSpPr>
            <a:spLocks noGrp="1"/>
          </p:cNvSpPr>
          <p:nvPr>
            <p:ph type="pic" idx="3"/>
          </p:nvPr>
        </p:nvSpPr>
        <p:spPr>
          <a:xfrm>
            <a:off x="3489175" y="4076343"/>
            <a:ext cx="2520000" cy="1728000"/>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4" name="Google Shape;94;p37"/>
          <p:cNvSpPr>
            <a:spLocks noGrp="1"/>
          </p:cNvSpPr>
          <p:nvPr>
            <p:ph type="pic" idx="4"/>
          </p:nvPr>
        </p:nvSpPr>
        <p:spPr>
          <a:xfrm>
            <a:off x="6197546" y="2159956"/>
            <a:ext cx="2520000" cy="1728000"/>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5" name="Google Shape;95;p37"/>
          <p:cNvSpPr txBox="1">
            <a:spLocks noGrp="1"/>
          </p:cNvSpPr>
          <p:nvPr>
            <p:ph type="body" idx="1"/>
          </p:nvPr>
        </p:nvSpPr>
        <p:spPr>
          <a:xfrm>
            <a:off x="8887605" y="4076342"/>
            <a:ext cx="2483779" cy="1728000"/>
          </a:xfrm>
          <a:prstGeom prst="rect">
            <a:avLst/>
          </a:prstGeom>
          <a:noFill/>
          <a:ln>
            <a:noFill/>
          </a:ln>
        </p:spPr>
        <p:txBody>
          <a:bodyPr spcFirstLastPara="1" wrap="square" lIns="91425" tIns="90000" rIns="91425" bIns="45700" anchor="t" anchorCtr="0">
            <a:noAutofit/>
          </a:bodyPr>
          <a:lstStyle>
            <a:lvl1pPr marL="457200" marR="0" lvl="0" indent="-228600" algn="l" rtl="0">
              <a:lnSpc>
                <a:spcPct val="100000"/>
              </a:lnSpc>
              <a:spcBef>
                <a:spcPts val="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6" name="Google Shape;96;p37"/>
          <p:cNvSpPr txBox="1">
            <a:spLocks noGrp="1"/>
          </p:cNvSpPr>
          <p:nvPr>
            <p:ph type="body" idx="5"/>
          </p:nvPr>
        </p:nvSpPr>
        <p:spPr>
          <a:xfrm>
            <a:off x="957385" y="2159957"/>
            <a:ext cx="2334846" cy="1728000"/>
          </a:xfrm>
          <a:prstGeom prst="rect">
            <a:avLst/>
          </a:prstGeom>
          <a:noFill/>
          <a:ln>
            <a:noFill/>
          </a:ln>
        </p:spPr>
        <p:txBody>
          <a:bodyPr spcFirstLastPara="1" wrap="square" lIns="91425" tIns="90000" rIns="91425" bIns="45700" anchor="t" anchorCtr="0">
            <a:noAutofit/>
          </a:bodyPr>
          <a:lstStyle>
            <a:lvl1pPr marL="457200" marR="0" lvl="0" indent="-228600" algn="r" rtl="0">
              <a:lnSpc>
                <a:spcPct val="100000"/>
              </a:lnSpc>
              <a:spcBef>
                <a:spcPts val="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7" name="Google Shape;97;p37"/>
          <p:cNvSpPr>
            <a:spLocks noGrp="1"/>
          </p:cNvSpPr>
          <p:nvPr>
            <p:ph type="pic" idx="6"/>
          </p:nvPr>
        </p:nvSpPr>
        <p:spPr>
          <a:xfrm>
            <a:off x="6197548" y="4076342"/>
            <a:ext cx="2520000" cy="1728000"/>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8" name="Google Shape;98;p37"/>
          <p:cNvSpPr txBox="1">
            <a:spLocks noGrp="1"/>
          </p:cNvSpPr>
          <p:nvPr>
            <p:ph type="body" idx="7"/>
          </p:nvPr>
        </p:nvSpPr>
        <p:spPr>
          <a:xfrm>
            <a:off x="957385" y="4076343"/>
            <a:ext cx="2334846" cy="1728000"/>
          </a:xfrm>
          <a:prstGeom prst="rect">
            <a:avLst/>
          </a:prstGeom>
          <a:noFill/>
          <a:ln>
            <a:noFill/>
          </a:ln>
        </p:spPr>
        <p:txBody>
          <a:bodyPr spcFirstLastPara="1" wrap="square" lIns="91425" tIns="90000" rIns="91425" bIns="45700" anchor="t" anchorCtr="0">
            <a:noAutofit/>
          </a:bodyPr>
          <a:lstStyle>
            <a:lvl1pPr marL="457200" marR="0" lvl="0" indent="-228600" algn="r" rtl="0">
              <a:lnSpc>
                <a:spcPct val="100000"/>
              </a:lnSpc>
              <a:spcBef>
                <a:spcPts val="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9" name="Google Shape;99;p37"/>
          <p:cNvSpPr txBox="1">
            <a:spLocks noGrp="1"/>
          </p:cNvSpPr>
          <p:nvPr>
            <p:ph type="body" idx="8"/>
          </p:nvPr>
        </p:nvSpPr>
        <p:spPr>
          <a:xfrm>
            <a:off x="8919308" y="2159956"/>
            <a:ext cx="2452077" cy="1728000"/>
          </a:xfrm>
          <a:prstGeom prst="rect">
            <a:avLst/>
          </a:prstGeom>
          <a:noFill/>
          <a:ln>
            <a:noFill/>
          </a:ln>
        </p:spPr>
        <p:txBody>
          <a:bodyPr spcFirstLastPara="1" wrap="square" lIns="91425" tIns="90000" rIns="91425" bIns="45700" anchor="t" anchorCtr="0">
            <a:noAutofit/>
          </a:bodyPr>
          <a:lstStyle>
            <a:lvl1pPr marL="457200" marR="0" lvl="0" indent="-228600" algn="l" rtl="0">
              <a:lnSpc>
                <a:spcPct val="100000"/>
              </a:lnSpc>
              <a:spcBef>
                <a:spcPts val="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0" name="Google Shape;100;p37"/>
          <p:cNvSpPr txBox="1">
            <a:spLocks noGrp="1"/>
          </p:cNvSpPr>
          <p:nvPr>
            <p:ph type="title"/>
          </p:nvPr>
        </p:nvSpPr>
        <p:spPr>
          <a:xfrm>
            <a:off x="970722" y="575220"/>
            <a:ext cx="10263893"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101" name="Google Shape;101;p37"/>
          <p:cNvCxnSpPr/>
          <p:nvPr/>
        </p:nvCxnSpPr>
        <p:spPr>
          <a:xfrm flipH="1">
            <a:off x="838201" y="0"/>
            <a:ext cx="1" cy="1365250"/>
          </a:xfrm>
          <a:prstGeom prst="straightConnector1">
            <a:avLst/>
          </a:prstGeom>
          <a:noFill/>
          <a:ln w="28575" cap="flat" cmpd="sng">
            <a:solidFill>
              <a:schemeClr val="accent5"/>
            </a:solidFill>
            <a:prstDash val="solid"/>
            <a:miter lim="800000"/>
            <a:headEnd type="none" w="sm" len="sm"/>
            <a:tailEnd type="none" w="sm" len="sm"/>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2"/>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Last slide (option 2)">
  <p:cSld name="Last slide (option 2)">
    <p:spTree>
      <p:nvGrpSpPr>
        <p:cNvPr id="1" name="Shape 103"/>
        <p:cNvGrpSpPr/>
        <p:nvPr/>
      </p:nvGrpSpPr>
      <p:grpSpPr>
        <a:xfrm>
          <a:off x="0" y="0"/>
          <a:ext cx="0" cy="0"/>
          <a:chOff x="0" y="0"/>
          <a:chExt cx="0" cy="0"/>
        </a:xfrm>
      </p:grpSpPr>
      <p:sp>
        <p:nvSpPr>
          <p:cNvPr id="104" name="Google Shape;104;p39"/>
          <p:cNvSpPr/>
          <p:nvPr/>
        </p:nvSpPr>
        <p:spPr>
          <a:xfrm>
            <a:off x="0" y="0"/>
            <a:ext cx="12192000" cy="3432175"/>
          </a:xfrm>
          <a:prstGeom prst="rect">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5" name="Google Shape;105;p39"/>
          <p:cNvCxnSpPr/>
          <p:nvPr/>
        </p:nvCxnSpPr>
        <p:spPr>
          <a:xfrm>
            <a:off x="838200" y="0"/>
            <a:ext cx="0" cy="2362711"/>
          </a:xfrm>
          <a:prstGeom prst="straightConnector1">
            <a:avLst/>
          </a:prstGeom>
          <a:noFill/>
          <a:ln w="28575" cap="flat" cmpd="sng">
            <a:solidFill>
              <a:srgbClr val="2174B0"/>
            </a:solidFill>
            <a:prstDash val="solid"/>
            <a:miter lim="800000"/>
            <a:headEnd type="none" w="sm" len="sm"/>
            <a:tailEnd type="none" w="sm" len="sm"/>
          </a:ln>
        </p:spPr>
      </p:cxnSp>
      <p:sp>
        <p:nvSpPr>
          <p:cNvPr id="106" name="Google Shape;106;p39"/>
          <p:cNvSpPr txBox="1">
            <a:spLocks noGrp="1"/>
          </p:cNvSpPr>
          <p:nvPr>
            <p:ph type="ctrTitle"/>
          </p:nvPr>
        </p:nvSpPr>
        <p:spPr>
          <a:xfrm>
            <a:off x="1077013" y="1122363"/>
            <a:ext cx="10020968" cy="1240348"/>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rgbClr val="2174B0"/>
              </a:buClr>
              <a:buSzPts val="6000"/>
              <a:buFont typeface="Arial"/>
              <a:buNone/>
              <a:defRPr sz="6000" b="0" i="0" u="none" strike="noStrike" cap="none">
                <a:solidFill>
                  <a:srgbClr val="2174B0"/>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7" name="Google Shape;107;p39"/>
          <p:cNvSpPr txBox="1">
            <a:spLocks noGrp="1"/>
          </p:cNvSpPr>
          <p:nvPr>
            <p:ph type="subTitle" idx="1"/>
          </p:nvPr>
        </p:nvSpPr>
        <p:spPr>
          <a:xfrm>
            <a:off x="1084385" y="3855676"/>
            <a:ext cx="10003692" cy="192529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1400"/>
              <a:buFont typeface="Arial"/>
              <a:buNone/>
              <a:defRPr sz="1400" b="0" i="0" u="none" strike="noStrike" cap="none">
                <a:solidFill>
                  <a:srgbClr val="7F7F7F"/>
                </a:solidFill>
                <a:latin typeface="Arial"/>
                <a:ea typeface="Arial"/>
                <a:cs typeface="Arial"/>
                <a:sym typeface="Arial"/>
              </a:defRPr>
            </a:lvl1pPr>
            <a:lvl2pPr marR="0" lvl="1" algn="ctr" rtl="0">
              <a:lnSpc>
                <a:spcPct val="100000"/>
              </a:lnSpc>
              <a:spcBef>
                <a:spcPts val="180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100000"/>
              </a:lnSpc>
              <a:spcBef>
                <a:spcPts val="1800"/>
              </a:spcBef>
              <a:spcAft>
                <a:spcPts val="0"/>
              </a:spcAft>
              <a:buClr>
                <a:srgbClr val="2B91C5"/>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90000"/>
              </a:lnSpc>
              <a:spcBef>
                <a:spcPts val="18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0"/>
        <p:cNvGrpSpPr/>
        <p:nvPr/>
      </p:nvGrpSpPr>
      <p:grpSpPr>
        <a:xfrm>
          <a:off x="0" y="0"/>
          <a:ext cx="0" cy="0"/>
          <a:chOff x="0" y="0"/>
          <a:chExt cx="0" cy="0"/>
        </a:xfrm>
      </p:grpSpPr>
      <p:sp>
        <p:nvSpPr>
          <p:cNvPr id="21" name="Google Shape;21;p24"/>
          <p:cNvSpPr txBox="1">
            <a:spLocks noGrp="1"/>
          </p:cNvSpPr>
          <p:nvPr>
            <p:ph type="body" idx="1"/>
          </p:nvPr>
        </p:nvSpPr>
        <p:spPr>
          <a:xfrm>
            <a:off x="967154" y="1825624"/>
            <a:ext cx="10267462" cy="4170363"/>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22" name="Google Shape;22;p24"/>
          <p:cNvCxnSpPr/>
          <p:nvPr/>
        </p:nvCxnSpPr>
        <p:spPr>
          <a:xfrm flipH="1">
            <a:off x="838201" y="0"/>
            <a:ext cx="1" cy="1365250"/>
          </a:xfrm>
          <a:prstGeom prst="straightConnector1">
            <a:avLst/>
          </a:prstGeom>
          <a:noFill/>
          <a:ln w="28575" cap="flat" cmpd="sng">
            <a:solidFill>
              <a:schemeClr val="accent5"/>
            </a:solidFill>
            <a:prstDash val="solid"/>
            <a:miter lim="800000"/>
            <a:headEnd type="none" w="sm" len="sm"/>
            <a:tailEnd type="none" w="sm" len="sm"/>
          </a:ln>
        </p:spPr>
      </p:cxnSp>
      <p:sp>
        <p:nvSpPr>
          <p:cNvPr id="23" name="Google Shape;23;p24"/>
          <p:cNvSpPr txBox="1">
            <a:spLocks noGrp="1"/>
          </p:cNvSpPr>
          <p:nvPr>
            <p:ph type="title"/>
          </p:nvPr>
        </p:nvSpPr>
        <p:spPr>
          <a:xfrm>
            <a:off x="970722" y="575220"/>
            <a:ext cx="10263893"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ast slide (option 1)">
  <p:cSld name="Last slide (option 1)">
    <p:spTree>
      <p:nvGrpSpPr>
        <p:cNvPr id="1" name="Shape 24"/>
        <p:cNvGrpSpPr/>
        <p:nvPr/>
      </p:nvGrpSpPr>
      <p:grpSpPr>
        <a:xfrm>
          <a:off x="0" y="0"/>
          <a:ext cx="0" cy="0"/>
          <a:chOff x="0" y="0"/>
          <a:chExt cx="0" cy="0"/>
        </a:xfrm>
      </p:grpSpPr>
      <p:sp>
        <p:nvSpPr>
          <p:cNvPr id="25" name="Google Shape;25;p25"/>
          <p:cNvSpPr/>
          <p:nvPr/>
        </p:nvSpPr>
        <p:spPr>
          <a:xfrm>
            <a:off x="0" y="1"/>
            <a:ext cx="12192000" cy="3430587"/>
          </a:xfrm>
          <a:prstGeom prst="rect">
            <a:avLst/>
          </a:prstGeom>
          <a:gradFill>
            <a:gsLst>
              <a:gs pos="0">
                <a:srgbClr val="0D6CB4"/>
              </a:gs>
              <a:gs pos="47000">
                <a:srgbClr val="0D6CB4"/>
              </a:gs>
              <a:gs pos="77000">
                <a:srgbClr val="227DC1"/>
              </a:gs>
              <a:gs pos="100000">
                <a:schemeClr val="accent2"/>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accent4"/>
              </a:solidFill>
              <a:latin typeface="Arial"/>
              <a:ea typeface="Arial"/>
              <a:cs typeface="Arial"/>
              <a:sym typeface="Arial"/>
            </a:endParaRPr>
          </a:p>
        </p:txBody>
      </p:sp>
      <p:sp>
        <p:nvSpPr>
          <p:cNvPr id="26" name="Google Shape;26;p25"/>
          <p:cNvSpPr txBox="1">
            <a:spLocks noGrp="1"/>
          </p:cNvSpPr>
          <p:nvPr>
            <p:ph type="ctrTitle"/>
          </p:nvPr>
        </p:nvSpPr>
        <p:spPr>
          <a:xfrm>
            <a:off x="1077013" y="1122363"/>
            <a:ext cx="10020968" cy="1240348"/>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accent5"/>
              </a:buClr>
              <a:buSzPts val="6000"/>
              <a:buFont typeface="Arial"/>
              <a:buNone/>
              <a:defRPr sz="6000" b="0" i="0" u="none" strike="noStrike" cap="none">
                <a:solidFill>
                  <a:schemeClr val="accent5"/>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27" name="Google Shape;27;p25"/>
          <p:cNvCxnSpPr/>
          <p:nvPr/>
        </p:nvCxnSpPr>
        <p:spPr>
          <a:xfrm>
            <a:off x="838200" y="0"/>
            <a:ext cx="0" cy="2362711"/>
          </a:xfrm>
          <a:prstGeom prst="straightConnector1">
            <a:avLst/>
          </a:prstGeom>
          <a:noFill/>
          <a:ln w="28575" cap="flat" cmpd="sng">
            <a:solidFill>
              <a:srgbClr val="F8CC29"/>
            </a:solidFill>
            <a:prstDash val="solid"/>
            <a:miter lim="800000"/>
            <a:headEnd type="none" w="sm" len="sm"/>
            <a:tailEnd type="none" w="sm" len="sm"/>
          </a:ln>
        </p:spPr>
      </p:cxnSp>
      <p:sp>
        <p:nvSpPr>
          <p:cNvPr id="28" name="Google Shape;28;p25"/>
          <p:cNvSpPr txBox="1">
            <a:spLocks noGrp="1"/>
          </p:cNvSpPr>
          <p:nvPr>
            <p:ph type="subTitle" idx="1"/>
          </p:nvPr>
        </p:nvSpPr>
        <p:spPr>
          <a:xfrm>
            <a:off x="1084385" y="3855676"/>
            <a:ext cx="10003692" cy="192529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1400"/>
              <a:buFont typeface="Arial"/>
              <a:buNone/>
              <a:defRPr sz="1400" b="0" i="0" u="none" strike="noStrike" cap="none">
                <a:solidFill>
                  <a:srgbClr val="7F7F7F"/>
                </a:solidFill>
                <a:latin typeface="Arial"/>
                <a:ea typeface="Arial"/>
                <a:cs typeface="Arial"/>
                <a:sym typeface="Arial"/>
              </a:defRPr>
            </a:lvl1pPr>
            <a:lvl2pPr marR="0" lvl="1" algn="ctr" rtl="0">
              <a:lnSpc>
                <a:spcPct val="100000"/>
              </a:lnSpc>
              <a:spcBef>
                <a:spcPts val="180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100000"/>
              </a:lnSpc>
              <a:spcBef>
                <a:spcPts val="1800"/>
              </a:spcBef>
              <a:spcAft>
                <a:spcPts val="0"/>
              </a:spcAft>
              <a:buClr>
                <a:srgbClr val="2B91C5"/>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90000"/>
              </a:lnSpc>
              <a:spcBef>
                <a:spcPts val="18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hapter cover (option 1)" type="title">
  <p:cSld name="TITLE">
    <p:spTree>
      <p:nvGrpSpPr>
        <p:cNvPr id="1" name="Shape 29"/>
        <p:cNvGrpSpPr/>
        <p:nvPr/>
      </p:nvGrpSpPr>
      <p:grpSpPr>
        <a:xfrm>
          <a:off x="0" y="0"/>
          <a:ext cx="0" cy="0"/>
          <a:chOff x="0" y="0"/>
          <a:chExt cx="0" cy="0"/>
        </a:xfrm>
      </p:grpSpPr>
      <p:sp>
        <p:nvSpPr>
          <p:cNvPr id="30" name="Google Shape;30;p26"/>
          <p:cNvSpPr/>
          <p:nvPr/>
        </p:nvSpPr>
        <p:spPr>
          <a:xfrm>
            <a:off x="0" y="1"/>
            <a:ext cx="12192000" cy="6858000"/>
          </a:xfrm>
          <a:prstGeom prst="rect">
            <a:avLst/>
          </a:prstGeom>
          <a:gradFill>
            <a:gsLst>
              <a:gs pos="0">
                <a:srgbClr val="0D6CB4"/>
              </a:gs>
              <a:gs pos="47000">
                <a:srgbClr val="0D6CB4"/>
              </a:gs>
              <a:gs pos="77000">
                <a:srgbClr val="227DC1"/>
              </a:gs>
              <a:gs pos="100000">
                <a:schemeClr val="accent2"/>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accent4"/>
              </a:solidFill>
              <a:latin typeface="Arial"/>
              <a:ea typeface="Arial"/>
              <a:cs typeface="Arial"/>
              <a:sym typeface="Arial"/>
            </a:endParaRPr>
          </a:p>
        </p:txBody>
      </p:sp>
      <p:sp>
        <p:nvSpPr>
          <p:cNvPr id="31" name="Google Shape;31;p26"/>
          <p:cNvSpPr txBox="1">
            <a:spLocks noGrp="1"/>
          </p:cNvSpPr>
          <p:nvPr>
            <p:ph type="ctrTitle"/>
          </p:nvPr>
        </p:nvSpPr>
        <p:spPr>
          <a:xfrm>
            <a:off x="1070189" y="1122363"/>
            <a:ext cx="10281657" cy="23876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rgbClr val="FFD129"/>
              </a:buClr>
              <a:buSzPts val="6000"/>
              <a:buFont typeface="Arial"/>
              <a:buNone/>
              <a:defRPr sz="6000" b="0" i="0" u="none" strike="noStrike" cap="none">
                <a:solidFill>
                  <a:srgbClr val="FFD129"/>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2" name="Google Shape;32;p26"/>
          <p:cNvSpPr txBox="1">
            <a:spLocks noGrp="1"/>
          </p:cNvSpPr>
          <p:nvPr>
            <p:ph type="subTitle" idx="1"/>
          </p:nvPr>
        </p:nvSpPr>
        <p:spPr>
          <a:xfrm>
            <a:off x="1070189" y="3602038"/>
            <a:ext cx="10281657" cy="1655762"/>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lt1"/>
                </a:solidFill>
                <a:latin typeface="Arial"/>
                <a:ea typeface="Arial"/>
                <a:cs typeface="Arial"/>
                <a:sym typeface="Arial"/>
              </a:defRPr>
            </a:lvl1pPr>
            <a:lvl2pPr marR="0" lvl="1" algn="ctr" rtl="0">
              <a:lnSpc>
                <a:spcPct val="100000"/>
              </a:lnSpc>
              <a:spcBef>
                <a:spcPts val="180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100000"/>
              </a:lnSpc>
              <a:spcBef>
                <a:spcPts val="1800"/>
              </a:spcBef>
              <a:spcAft>
                <a:spcPts val="0"/>
              </a:spcAft>
              <a:buClr>
                <a:srgbClr val="2B91C5"/>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90000"/>
              </a:lnSpc>
              <a:spcBef>
                <a:spcPts val="18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cxnSp>
        <p:nvCxnSpPr>
          <p:cNvPr id="33" name="Google Shape;33;p26"/>
          <p:cNvCxnSpPr/>
          <p:nvPr/>
        </p:nvCxnSpPr>
        <p:spPr>
          <a:xfrm>
            <a:off x="838200" y="0"/>
            <a:ext cx="0" cy="3478213"/>
          </a:xfrm>
          <a:prstGeom prst="straightConnector1">
            <a:avLst/>
          </a:prstGeom>
          <a:noFill/>
          <a:ln w="28575" cap="flat" cmpd="sng">
            <a:solidFill>
              <a:srgbClr val="FFD129"/>
            </a:solidFill>
            <a:prstDash val="solid"/>
            <a:miter lim="800000"/>
            <a:headEnd type="none" w="sm" len="sm"/>
            <a:tailEnd type="none" w="sm" len="sm"/>
          </a:ln>
        </p:spPr>
      </p:cxnSp>
      <p:pic>
        <p:nvPicPr>
          <p:cNvPr id="34" name="Google Shape;34;p26"/>
          <p:cNvPicPr preferRelativeResize="0"/>
          <p:nvPr/>
        </p:nvPicPr>
        <p:blipFill rotWithShape="1">
          <a:blip r:embed="rId2">
            <a:alphaModFix/>
          </a:blip>
          <a:srcRect/>
          <a:stretch/>
        </p:blipFill>
        <p:spPr>
          <a:xfrm>
            <a:off x="9945929" y="6193922"/>
            <a:ext cx="1718512" cy="451153"/>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hapter cover (option 2)">
  <p:cSld name="Chapter cover (option 2)">
    <p:spTree>
      <p:nvGrpSpPr>
        <p:cNvPr id="1" name="Shape 35"/>
        <p:cNvGrpSpPr/>
        <p:nvPr/>
      </p:nvGrpSpPr>
      <p:grpSpPr>
        <a:xfrm>
          <a:off x="0" y="0"/>
          <a:ext cx="0" cy="0"/>
          <a:chOff x="0" y="0"/>
          <a:chExt cx="0" cy="0"/>
        </a:xfrm>
      </p:grpSpPr>
      <p:sp>
        <p:nvSpPr>
          <p:cNvPr id="36" name="Google Shape;36;p27"/>
          <p:cNvSpPr/>
          <p:nvPr/>
        </p:nvSpPr>
        <p:spPr>
          <a:xfrm>
            <a:off x="0" y="0"/>
            <a:ext cx="12192000" cy="6858000"/>
          </a:xfrm>
          <a:prstGeom prst="rect">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7" name="Google Shape;37;p27"/>
          <p:cNvSpPr txBox="1">
            <a:spLocks noGrp="1"/>
          </p:cNvSpPr>
          <p:nvPr>
            <p:ph type="ctrTitle"/>
          </p:nvPr>
        </p:nvSpPr>
        <p:spPr>
          <a:xfrm>
            <a:off x="1077013" y="1122363"/>
            <a:ext cx="10284602" cy="23876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rgbClr val="2174B0"/>
              </a:buClr>
              <a:buSzPts val="6000"/>
              <a:buFont typeface="Arial"/>
              <a:buNone/>
              <a:defRPr sz="6000" b="0" i="0" u="none" strike="noStrike" cap="none">
                <a:solidFill>
                  <a:srgbClr val="2174B0"/>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 name="Google Shape;38;p27"/>
          <p:cNvSpPr txBox="1">
            <a:spLocks noGrp="1"/>
          </p:cNvSpPr>
          <p:nvPr>
            <p:ph type="subTitle" idx="1"/>
          </p:nvPr>
        </p:nvSpPr>
        <p:spPr>
          <a:xfrm>
            <a:off x="1070189" y="3602038"/>
            <a:ext cx="10284602" cy="1655762"/>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ctr" rtl="0">
              <a:lnSpc>
                <a:spcPct val="100000"/>
              </a:lnSpc>
              <a:spcBef>
                <a:spcPts val="180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100000"/>
              </a:lnSpc>
              <a:spcBef>
                <a:spcPts val="1800"/>
              </a:spcBef>
              <a:spcAft>
                <a:spcPts val="0"/>
              </a:spcAft>
              <a:buClr>
                <a:srgbClr val="2B91C5"/>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90000"/>
              </a:lnSpc>
              <a:spcBef>
                <a:spcPts val="18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cxnSp>
        <p:nvCxnSpPr>
          <p:cNvPr id="39" name="Google Shape;39;p27"/>
          <p:cNvCxnSpPr/>
          <p:nvPr/>
        </p:nvCxnSpPr>
        <p:spPr>
          <a:xfrm>
            <a:off x="838200" y="0"/>
            <a:ext cx="0" cy="3478213"/>
          </a:xfrm>
          <a:prstGeom prst="straightConnector1">
            <a:avLst/>
          </a:prstGeom>
          <a:noFill/>
          <a:ln w="28575" cap="flat" cmpd="sng">
            <a:solidFill>
              <a:srgbClr val="2174B0"/>
            </a:solidFill>
            <a:prstDash val="solid"/>
            <a:miter lim="800000"/>
            <a:headEnd type="none" w="sm" len="sm"/>
            <a:tailEnd type="none" w="sm" len="sm"/>
          </a:ln>
        </p:spPr>
      </p:cxnSp>
      <p:pic>
        <p:nvPicPr>
          <p:cNvPr id="40" name="Google Shape;40;p27"/>
          <p:cNvPicPr preferRelativeResize="0"/>
          <p:nvPr/>
        </p:nvPicPr>
        <p:blipFill rotWithShape="1">
          <a:blip r:embed="rId2">
            <a:alphaModFix/>
          </a:blip>
          <a:srcRect/>
          <a:stretch/>
        </p:blipFill>
        <p:spPr>
          <a:xfrm>
            <a:off x="9945929" y="6193922"/>
            <a:ext cx="1718512" cy="451153"/>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and Object">
  <p:cSld name="Content and Object">
    <p:spTree>
      <p:nvGrpSpPr>
        <p:cNvPr id="1" name="Shape 41"/>
        <p:cNvGrpSpPr/>
        <p:nvPr/>
      </p:nvGrpSpPr>
      <p:grpSpPr>
        <a:xfrm>
          <a:off x="0" y="0"/>
          <a:ext cx="0" cy="0"/>
          <a:chOff x="0" y="0"/>
          <a:chExt cx="0" cy="0"/>
        </a:xfrm>
      </p:grpSpPr>
      <p:sp>
        <p:nvSpPr>
          <p:cNvPr id="42" name="Google Shape;42;p28"/>
          <p:cNvSpPr txBox="1">
            <a:spLocks noGrp="1"/>
          </p:cNvSpPr>
          <p:nvPr>
            <p:ph type="body" idx="1"/>
          </p:nvPr>
        </p:nvSpPr>
        <p:spPr>
          <a:xfrm>
            <a:off x="6232525" y="1825625"/>
            <a:ext cx="5002090" cy="4170363"/>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accent5"/>
              </a:buClr>
              <a:buSzPts val="2400"/>
              <a:buFont typeface="Arial"/>
              <a:buNone/>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43" name="Google Shape;43;p28"/>
          <p:cNvCxnSpPr/>
          <p:nvPr/>
        </p:nvCxnSpPr>
        <p:spPr>
          <a:xfrm flipH="1">
            <a:off x="838201" y="0"/>
            <a:ext cx="1" cy="1365250"/>
          </a:xfrm>
          <a:prstGeom prst="straightConnector1">
            <a:avLst/>
          </a:prstGeom>
          <a:noFill/>
          <a:ln w="28575" cap="flat" cmpd="sng">
            <a:solidFill>
              <a:schemeClr val="accent5"/>
            </a:solidFill>
            <a:prstDash val="solid"/>
            <a:miter lim="800000"/>
            <a:headEnd type="none" w="sm" len="sm"/>
            <a:tailEnd type="none" w="sm" len="sm"/>
          </a:ln>
        </p:spPr>
      </p:cxnSp>
      <p:sp>
        <p:nvSpPr>
          <p:cNvPr id="44" name="Google Shape;44;p28"/>
          <p:cNvSpPr txBox="1">
            <a:spLocks noGrp="1"/>
          </p:cNvSpPr>
          <p:nvPr>
            <p:ph type="title"/>
          </p:nvPr>
        </p:nvSpPr>
        <p:spPr>
          <a:xfrm>
            <a:off x="970722" y="575220"/>
            <a:ext cx="10263893"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5" name="Google Shape;45;p28"/>
          <p:cNvSpPr txBox="1">
            <a:spLocks noGrp="1"/>
          </p:cNvSpPr>
          <p:nvPr>
            <p:ph type="body" idx="2"/>
          </p:nvPr>
        </p:nvSpPr>
        <p:spPr>
          <a:xfrm>
            <a:off x="967154" y="1825624"/>
            <a:ext cx="5004000" cy="4170363"/>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 2 columns">
  <p:cSld name="Content - 2 columns">
    <p:spTree>
      <p:nvGrpSpPr>
        <p:cNvPr id="1" name="Shape 46"/>
        <p:cNvGrpSpPr/>
        <p:nvPr/>
      </p:nvGrpSpPr>
      <p:grpSpPr>
        <a:xfrm>
          <a:off x="0" y="0"/>
          <a:ext cx="0" cy="0"/>
          <a:chOff x="0" y="0"/>
          <a:chExt cx="0" cy="0"/>
        </a:xfrm>
      </p:grpSpPr>
      <p:sp>
        <p:nvSpPr>
          <p:cNvPr id="47" name="Google Shape;47;p29"/>
          <p:cNvSpPr txBox="1">
            <a:spLocks noGrp="1"/>
          </p:cNvSpPr>
          <p:nvPr>
            <p:ph type="body" idx="1"/>
          </p:nvPr>
        </p:nvSpPr>
        <p:spPr>
          <a:xfrm>
            <a:off x="6232524" y="1825624"/>
            <a:ext cx="5004000" cy="4170363"/>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48" name="Google Shape;48;p29"/>
          <p:cNvCxnSpPr/>
          <p:nvPr/>
        </p:nvCxnSpPr>
        <p:spPr>
          <a:xfrm flipH="1">
            <a:off x="838201" y="0"/>
            <a:ext cx="1" cy="1365250"/>
          </a:xfrm>
          <a:prstGeom prst="straightConnector1">
            <a:avLst/>
          </a:prstGeom>
          <a:noFill/>
          <a:ln w="28575" cap="flat" cmpd="sng">
            <a:solidFill>
              <a:schemeClr val="accent5"/>
            </a:solidFill>
            <a:prstDash val="solid"/>
            <a:miter lim="800000"/>
            <a:headEnd type="none" w="sm" len="sm"/>
            <a:tailEnd type="none" w="sm" len="sm"/>
          </a:ln>
        </p:spPr>
      </p:cxnSp>
      <p:sp>
        <p:nvSpPr>
          <p:cNvPr id="49" name="Google Shape;49;p29"/>
          <p:cNvSpPr txBox="1">
            <a:spLocks noGrp="1"/>
          </p:cNvSpPr>
          <p:nvPr>
            <p:ph type="title"/>
          </p:nvPr>
        </p:nvSpPr>
        <p:spPr>
          <a:xfrm>
            <a:off x="970722" y="575220"/>
            <a:ext cx="10263893"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0" name="Google Shape;50;p29"/>
          <p:cNvSpPr txBox="1">
            <a:spLocks noGrp="1"/>
          </p:cNvSpPr>
          <p:nvPr>
            <p:ph type="body" idx="2"/>
          </p:nvPr>
        </p:nvSpPr>
        <p:spPr>
          <a:xfrm>
            <a:off x="967154" y="1825624"/>
            <a:ext cx="5004000" cy="4170363"/>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57"/>
        <p:cNvGrpSpPr/>
        <p:nvPr/>
      </p:nvGrpSpPr>
      <p:grpSpPr>
        <a:xfrm>
          <a:off x="0" y="0"/>
          <a:ext cx="0" cy="0"/>
          <a:chOff x="0" y="0"/>
          <a:chExt cx="0" cy="0"/>
        </a:xfrm>
      </p:grpSpPr>
      <p:sp>
        <p:nvSpPr>
          <p:cNvPr id="58" name="Google Shape;58;p31"/>
          <p:cNvSpPr txBox="1">
            <a:spLocks noGrp="1"/>
          </p:cNvSpPr>
          <p:nvPr>
            <p:ph type="body" idx="1"/>
          </p:nvPr>
        </p:nvSpPr>
        <p:spPr>
          <a:xfrm>
            <a:off x="970722" y="1681163"/>
            <a:ext cx="5003999"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100000"/>
              </a:lnSpc>
              <a:spcBef>
                <a:spcPts val="0"/>
              </a:spcBef>
              <a:spcAft>
                <a:spcPts val="0"/>
              </a:spcAft>
              <a:buClr>
                <a:srgbClr val="2B91C5"/>
              </a:buClr>
              <a:buSzPts val="2800"/>
              <a:buFont typeface="Arial"/>
              <a:buNone/>
              <a:defRPr sz="2800" b="1" i="0" u="none" strike="noStrike" cap="none">
                <a:solidFill>
                  <a:schemeClr val="accent2"/>
                </a:solidFill>
                <a:latin typeface="Arial"/>
                <a:ea typeface="Arial"/>
                <a:cs typeface="Arial"/>
                <a:sym typeface="Arial"/>
              </a:defRPr>
            </a:lvl1pPr>
            <a:lvl2pPr marL="914400" marR="0" lvl="1" indent="-228600" algn="l" rtl="0">
              <a:lnSpc>
                <a:spcPct val="100000"/>
              </a:lnSpc>
              <a:spcBef>
                <a:spcPts val="1800"/>
              </a:spcBef>
              <a:spcAft>
                <a:spcPts val="0"/>
              </a:spcAft>
              <a:buClr>
                <a:srgbClr val="2B91C5"/>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100000"/>
              </a:lnSpc>
              <a:spcBef>
                <a:spcPts val="1800"/>
              </a:spcBef>
              <a:spcAft>
                <a:spcPts val="0"/>
              </a:spcAft>
              <a:buClr>
                <a:srgbClr val="2B91C5"/>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100000"/>
              </a:lnSpc>
              <a:spcBef>
                <a:spcPts val="1800"/>
              </a:spcBef>
              <a:spcAft>
                <a:spcPts val="0"/>
              </a:spcAft>
              <a:buClr>
                <a:srgbClr val="2B91C5"/>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100000"/>
              </a:lnSpc>
              <a:spcBef>
                <a:spcPts val="1800"/>
              </a:spcBef>
              <a:spcAft>
                <a:spcPts val="0"/>
              </a:spcAft>
              <a:buClr>
                <a:srgbClr val="2B91C5"/>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18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59" name="Google Shape;59;p31"/>
          <p:cNvSpPr txBox="1">
            <a:spLocks noGrp="1"/>
          </p:cNvSpPr>
          <p:nvPr>
            <p:ph type="body" idx="2"/>
          </p:nvPr>
        </p:nvSpPr>
        <p:spPr>
          <a:xfrm>
            <a:off x="970722" y="2597727"/>
            <a:ext cx="5003999" cy="3398261"/>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0" name="Google Shape;60;p31"/>
          <p:cNvSpPr txBox="1">
            <a:spLocks noGrp="1"/>
          </p:cNvSpPr>
          <p:nvPr>
            <p:ph type="body" idx="3"/>
          </p:nvPr>
        </p:nvSpPr>
        <p:spPr>
          <a:xfrm>
            <a:off x="6232768" y="1681163"/>
            <a:ext cx="5003999"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100000"/>
              </a:lnSpc>
              <a:spcBef>
                <a:spcPts val="0"/>
              </a:spcBef>
              <a:spcAft>
                <a:spcPts val="0"/>
              </a:spcAft>
              <a:buClr>
                <a:srgbClr val="2B91C5"/>
              </a:buClr>
              <a:buSzPts val="2800"/>
              <a:buFont typeface="Arial"/>
              <a:buNone/>
              <a:defRPr sz="2800" b="1" i="0" u="none" strike="noStrike" cap="none">
                <a:solidFill>
                  <a:schemeClr val="accent2"/>
                </a:solidFill>
                <a:latin typeface="Arial"/>
                <a:ea typeface="Arial"/>
                <a:cs typeface="Arial"/>
                <a:sym typeface="Arial"/>
              </a:defRPr>
            </a:lvl1pPr>
            <a:lvl2pPr marL="914400" marR="0" lvl="1" indent="-228600" algn="l" rtl="0">
              <a:lnSpc>
                <a:spcPct val="100000"/>
              </a:lnSpc>
              <a:spcBef>
                <a:spcPts val="1800"/>
              </a:spcBef>
              <a:spcAft>
                <a:spcPts val="0"/>
              </a:spcAft>
              <a:buClr>
                <a:srgbClr val="2B91C5"/>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100000"/>
              </a:lnSpc>
              <a:spcBef>
                <a:spcPts val="1800"/>
              </a:spcBef>
              <a:spcAft>
                <a:spcPts val="0"/>
              </a:spcAft>
              <a:buClr>
                <a:srgbClr val="2B91C5"/>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100000"/>
              </a:lnSpc>
              <a:spcBef>
                <a:spcPts val="1800"/>
              </a:spcBef>
              <a:spcAft>
                <a:spcPts val="0"/>
              </a:spcAft>
              <a:buClr>
                <a:srgbClr val="2B91C5"/>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100000"/>
              </a:lnSpc>
              <a:spcBef>
                <a:spcPts val="1800"/>
              </a:spcBef>
              <a:spcAft>
                <a:spcPts val="0"/>
              </a:spcAft>
              <a:buClr>
                <a:srgbClr val="2B91C5"/>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18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61" name="Google Shape;61;p31"/>
          <p:cNvSpPr txBox="1">
            <a:spLocks noGrp="1"/>
          </p:cNvSpPr>
          <p:nvPr>
            <p:ph type="body" idx="4"/>
          </p:nvPr>
        </p:nvSpPr>
        <p:spPr>
          <a:xfrm>
            <a:off x="6232768" y="2597727"/>
            <a:ext cx="5003999" cy="3398261"/>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62" name="Google Shape;62;p31"/>
          <p:cNvCxnSpPr/>
          <p:nvPr/>
        </p:nvCxnSpPr>
        <p:spPr>
          <a:xfrm flipH="1">
            <a:off x="838201" y="0"/>
            <a:ext cx="1" cy="1365250"/>
          </a:xfrm>
          <a:prstGeom prst="straightConnector1">
            <a:avLst/>
          </a:prstGeom>
          <a:noFill/>
          <a:ln w="28575" cap="flat" cmpd="sng">
            <a:solidFill>
              <a:schemeClr val="accent5"/>
            </a:solidFill>
            <a:prstDash val="solid"/>
            <a:miter lim="800000"/>
            <a:headEnd type="none" w="sm" len="sm"/>
            <a:tailEnd type="none" w="sm" len="sm"/>
          </a:ln>
        </p:spPr>
      </p:cxnSp>
      <p:sp>
        <p:nvSpPr>
          <p:cNvPr id="63" name="Google Shape;63;p31"/>
          <p:cNvSpPr txBox="1">
            <a:spLocks noGrp="1"/>
          </p:cNvSpPr>
          <p:nvPr>
            <p:ph type="title"/>
          </p:nvPr>
        </p:nvSpPr>
        <p:spPr>
          <a:xfrm>
            <a:off x="970722" y="575220"/>
            <a:ext cx="10263893"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_photo">
  <p:cSld name="Title_photo">
    <p:spTree>
      <p:nvGrpSpPr>
        <p:cNvPr id="1" name="Shape 64"/>
        <p:cNvGrpSpPr/>
        <p:nvPr/>
      </p:nvGrpSpPr>
      <p:grpSpPr>
        <a:xfrm>
          <a:off x="0" y="0"/>
          <a:ext cx="0" cy="0"/>
          <a:chOff x="0" y="0"/>
          <a:chExt cx="0" cy="0"/>
        </a:xfrm>
      </p:grpSpPr>
      <p:sp>
        <p:nvSpPr>
          <p:cNvPr id="65" name="Google Shape;65;p32"/>
          <p:cNvSpPr>
            <a:spLocks noGrp="1"/>
          </p:cNvSpPr>
          <p:nvPr>
            <p:ph type="pic" idx="2"/>
          </p:nvPr>
        </p:nvSpPr>
        <p:spPr>
          <a:xfrm>
            <a:off x="0" y="1750540"/>
            <a:ext cx="12192000" cy="4245448"/>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6" name="Google Shape;66;p32"/>
          <p:cNvSpPr txBox="1">
            <a:spLocks noGrp="1"/>
          </p:cNvSpPr>
          <p:nvPr>
            <p:ph type="title"/>
          </p:nvPr>
        </p:nvSpPr>
        <p:spPr>
          <a:xfrm>
            <a:off x="970722" y="575220"/>
            <a:ext cx="10263893"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67" name="Google Shape;67;p32"/>
          <p:cNvCxnSpPr/>
          <p:nvPr/>
        </p:nvCxnSpPr>
        <p:spPr>
          <a:xfrm flipH="1">
            <a:off x="838201" y="0"/>
            <a:ext cx="1" cy="1365250"/>
          </a:xfrm>
          <a:prstGeom prst="straightConnector1">
            <a:avLst/>
          </a:prstGeom>
          <a:noFill/>
          <a:ln w="28575" cap="flat" cmpd="sng">
            <a:solidFill>
              <a:schemeClr val="accent5"/>
            </a:solidFill>
            <a:prstDash val="solid"/>
            <a:miter lim="800000"/>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22" descr="EC-JRC-logo_horizontal_EN_pos_transparent-background.png"/>
          <p:cNvPicPr preferRelativeResize="0"/>
          <p:nvPr/>
        </p:nvPicPr>
        <p:blipFill rotWithShape="1">
          <a:blip r:embed="rId17">
            <a:alphaModFix/>
          </a:blip>
          <a:srcRect l="6902" t="10944" r="6668" b="9112"/>
          <a:stretch/>
        </p:blipFill>
        <p:spPr>
          <a:xfrm>
            <a:off x="9945929" y="6177847"/>
            <a:ext cx="1727997" cy="467228"/>
          </a:xfrm>
          <a:prstGeom prst="rect">
            <a:avLst/>
          </a:prstGeom>
          <a:noFill/>
          <a:ln>
            <a:noFill/>
          </a:ln>
        </p:spPr>
      </p:pic>
      <p:sp>
        <p:nvSpPr>
          <p:cNvPr id="11" name="Google Shape;11;p22"/>
          <p:cNvSpPr txBox="1">
            <a:spLocks noGrp="1"/>
          </p:cNvSpPr>
          <p:nvPr>
            <p:ph type="sldNum" idx="12"/>
          </p:nvPr>
        </p:nvSpPr>
        <p:spPr>
          <a:xfrm>
            <a:off x="838200" y="6254290"/>
            <a:ext cx="2844800" cy="365125"/>
          </a:xfrm>
          <a:prstGeom prst="rect">
            <a:avLst/>
          </a:prstGeom>
          <a:noFill/>
          <a:ln>
            <a:noFill/>
          </a:ln>
        </p:spPr>
        <p:txBody>
          <a:bodyPr spcFirstLastPara="1" wrap="square" lIns="91425" tIns="45700" rIns="91425" bIns="45700" anchor="ctr" anchorCtr="0">
            <a:noAutofit/>
          </a:bodyPr>
          <a:lstStyle>
            <a:lvl1pPr marL="0" marR="0" lvl="0" indent="0" algn="l" rtl="0">
              <a:spcBef>
                <a:spcPts val="0"/>
              </a:spcBef>
              <a:buNone/>
              <a:defRPr sz="1200" b="0" i="0" u="none" strike="noStrike" cap="none">
                <a:solidFill>
                  <a:srgbClr val="949494"/>
                </a:solidFill>
                <a:latin typeface="Arial"/>
                <a:ea typeface="Arial"/>
                <a:cs typeface="Arial"/>
                <a:sym typeface="Arial"/>
              </a:defRPr>
            </a:lvl1pPr>
            <a:lvl2pPr marL="0" marR="0" lvl="1" indent="0" algn="l" rtl="0">
              <a:spcBef>
                <a:spcPts val="0"/>
              </a:spcBef>
              <a:buNone/>
              <a:defRPr sz="1200" b="0" i="0" u="none" strike="noStrike" cap="none">
                <a:solidFill>
                  <a:srgbClr val="949494"/>
                </a:solidFill>
                <a:latin typeface="Arial"/>
                <a:ea typeface="Arial"/>
                <a:cs typeface="Arial"/>
                <a:sym typeface="Arial"/>
              </a:defRPr>
            </a:lvl2pPr>
            <a:lvl3pPr marL="0" marR="0" lvl="2" indent="0" algn="l" rtl="0">
              <a:spcBef>
                <a:spcPts val="0"/>
              </a:spcBef>
              <a:buNone/>
              <a:defRPr sz="1200" b="0" i="0" u="none" strike="noStrike" cap="none">
                <a:solidFill>
                  <a:srgbClr val="949494"/>
                </a:solidFill>
                <a:latin typeface="Arial"/>
                <a:ea typeface="Arial"/>
                <a:cs typeface="Arial"/>
                <a:sym typeface="Arial"/>
              </a:defRPr>
            </a:lvl3pPr>
            <a:lvl4pPr marL="0" marR="0" lvl="3" indent="0" algn="l" rtl="0">
              <a:spcBef>
                <a:spcPts val="0"/>
              </a:spcBef>
              <a:buNone/>
              <a:defRPr sz="1200" b="0" i="0" u="none" strike="noStrike" cap="none">
                <a:solidFill>
                  <a:srgbClr val="949494"/>
                </a:solidFill>
                <a:latin typeface="Arial"/>
                <a:ea typeface="Arial"/>
                <a:cs typeface="Arial"/>
                <a:sym typeface="Arial"/>
              </a:defRPr>
            </a:lvl4pPr>
            <a:lvl5pPr marL="0" marR="0" lvl="4" indent="0" algn="l" rtl="0">
              <a:spcBef>
                <a:spcPts val="0"/>
              </a:spcBef>
              <a:buNone/>
              <a:defRPr sz="1200" b="0" i="0" u="none" strike="noStrike" cap="none">
                <a:solidFill>
                  <a:srgbClr val="949494"/>
                </a:solidFill>
                <a:latin typeface="Arial"/>
                <a:ea typeface="Arial"/>
                <a:cs typeface="Arial"/>
                <a:sym typeface="Arial"/>
              </a:defRPr>
            </a:lvl5pPr>
            <a:lvl6pPr marL="0" marR="0" lvl="5" indent="0" algn="l" rtl="0">
              <a:spcBef>
                <a:spcPts val="0"/>
              </a:spcBef>
              <a:buNone/>
              <a:defRPr sz="1200" b="0" i="0" u="none" strike="noStrike" cap="none">
                <a:solidFill>
                  <a:srgbClr val="949494"/>
                </a:solidFill>
                <a:latin typeface="Arial"/>
                <a:ea typeface="Arial"/>
                <a:cs typeface="Arial"/>
                <a:sym typeface="Arial"/>
              </a:defRPr>
            </a:lvl6pPr>
            <a:lvl7pPr marL="0" marR="0" lvl="6" indent="0" algn="l" rtl="0">
              <a:spcBef>
                <a:spcPts val="0"/>
              </a:spcBef>
              <a:buNone/>
              <a:defRPr sz="1200" b="0" i="0" u="none" strike="noStrike" cap="none">
                <a:solidFill>
                  <a:srgbClr val="949494"/>
                </a:solidFill>
                <a:latin typeface="Arial"/>
                <a:ea typeface="Arial"/>
                <a:cs typeface="Arial"/>
                <a:sym typeface="Arial"/>
              </a:defRPr>
            </a:lvl7pPr>
            <a:lvl8pPr marL="0" marR="0" lvl="7" indent="0" algn="l" rtl="0">
              <a:spcBef>
                <a:spcPts val="0"/>
              </a:spcBef>
              <a:buNone/>
              <a:defRPr sz="1200" b="0" i="0" u="none" strike="noStrike" cap="none">
                <a:solidFill>
                  <a:srgbClr val="949494"/>
                </a:solidFill>
                <a:latin typeface="Arial"/>
                <a:ea typeface="Arial"/>
                <a:cs typeface="Arial"/>
                <a:sym typeface="Arial"/>
              </a:defRPr>
            </a:lvl8pPr>
            <a:lvl9pPr marL="0" marR="0" lvl="8" indent="0" algn="l" rtl="0">
              <a:spcBef>
                <a:spcPts val="0"/>
              </a:spcBef>
              <a:buNone/>
              <a:defRPr sz="1200" b="0" i="0" u="none" strike="noStrike" cap="none">
                <a:solidFill>
                  <a:srgbClr val="949494"/>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1" r:id="rId11"/>
    <p:sldLayoutId id="2147483662" r:id="rId12"/>
    <p:sldLayoutId id="2147483663" r:id="rId13"/>
    <p:sldLayoutId id="2147483664" r:id="rId14"/>
    <p:sldLayoutId id="2147483665"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github.com/INSPIRE-MIF/technical-guidelines/issues/108" TargetMode="Externa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hyperlink" Target="https://github.com/INSPIRE-MIF/technical-guidelines/issues/108"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hyperlink" Target="https://github.com/INSPIRE-MIF/technical-guidelines/issues/108"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external.ogc.org/twiki_public/pub/ILAFpublic/DiaInteroperabilidadOGCBarcelona15/08_19115-1_El_nuevo_est%E1ndar_de_metadatos._Vinculaci%F3n_con_OGC%2C_Ted_Habermann%2C_The_HDF_Group.pdf"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
          <p:cNvSpPr txBox="1">
            <a:spLocks noGrp="1"/>
          </p:cNvSpPr>
          <p:nvPr>
            <p:ph type="ctrTitle"/>
          </p:nvPr>
        </p:nvSpPr>
        <p:spPr>
          <a:xfrm>
            <a:off x="975550" y="1957736"/>
            <a:ext cx="10678575" cy="2546646"/>
          </a:xfrm>
          <a:prstGeom prst="rect">
            <a:avLst/>
          </a:prstGeom>
          <a:noFill/>
          <a:ln>
            <a:noFill/>
          </a:ln>
        </p:spPr>
        <p:txBody>
          <a:bodyPr spcFirstLastPara="1" wrap="square" lIns="91425" tIns="45700" rIns="91425" bIns="45700" anchor="t" anchorCtr="0">
            <a:noAutofit/>
          </a:bodyPr>
          <a:lstStyle/>
          <a:p>
            <a:pPr lvl="0">
              <a:lnSpc>
                <a:spcPct val="100000"/>
              </a:lnSpc>
              <a:buSzPts val="5600"/>
            </a:pPr>
            <a:r>
              <a:rPr lang="en-GB" sz="5200" b="1"/>
              <a:t>MIWP Action 2.3.1: Governance of INSPIRE artefacts</a:t>
            </a:r>
            <a:endParaRPr sz="5200" b="1"/>
          </a:p>
        </p:txBody>
      </p:sp>
      <p:sp>
        <p:nvSpPr>
          <p:cNvPr id="114" name="Google Shape;114;p1"/>
          <p:cNvSpPr txBox="1">
            <a:spLocks noGrp="1"/>
          </p:cNvSpPr>
          <p:nvPr>
            <p:ph type="subTitle" idx="1"/>
          </p:nvPr>
        </p:nvSpPr>
        <p:spPr>
          <a:xfrm>
            <a:off x="1085220" y="4650054"/>
            <a:ext cx="10182548" cy="684505"/>
          </a:xfrm>
          <a:prstGeom prst="rect">
            <a:avLst/>
          </a:prstGeom>
          <a:noFill/>
          <a:ln>
            <a:noFill/>
          </a:ln>
        </p:spPr>
        <p:txBody>
          <a:bodyPr spcFirstLastPara="1" wrap="square" lIns="91425" tIns="45700" rIns="91425" bIns="45700" anchor="t" anchorCtr="0">
            <a:noAutofit/>
          </a:bodyPr>
          <a:lstStyle/>
          <a:p>
            <a:pPr>
              <a:buSzPts val="2300"/>
            </a:pPr>
            <a:r>
              <a:rPr lang="en-US" b="1"/>
              <a:t>JRC INSPIRE Team</a:t>
            </a:r>
            <a:endParaRPr lang="en-US" sz="2600" b="1"/>
          </a:p>
        </p:txBody>
      </p:sp>
      <p:sp>
        <p:nvSpPr>
          <p:cNvPr id="115" name="Google Shape;115;p1"/>
          <p:cNvSpPr txBox="1">
            <a:spLocks noGrp="1"/>
          </p:cNvSpPr>
          <p:nvPr>
            <p:ph type="body" idx="2"/>
          </p:nvPr>
        </p:nvSpPr>
        <p:spPr>
          <a:xfrm>
            <a:off x="2241050" y="5737682"/>
            <a:ext cx="9532800" cy="586185"/>
          </a:xfrm>
          <a:prstGeom prst="rect">
            <a:avLst/>
          </a:prstGeom>
          <a:noFill/>
          <a:ln>
            <a:noFill/>
          </a:ln>
        </p:spPr>
        <p:txBody>
          <a:bodyPr spcFirstLastPara="1" wrap="square" lIns="91425" tIns="45700" rIns="91425" bIns="45700" anchor="t" anchorCtr="0">
            <a:noAutofit/>
          </a:bodyPr>
          <a:lstStyle/>
          <a:p>
            <a:pPr marL="0" lvl="0" indent="0">
              <a:spcBef>
                <a:spcPts val="800"/>
              </a:spcBef>
            </a:pPr>
            <a:r>
              <a:rPr lang="en-US" dirty="0"/>
              <a:t>76</a:t>
            </a:r>
            <a:r>
              <a:rPr lang="en-US" baseline="30000" dirty="0"/>
              <a:t>th</a:t>
            </a:r>
            <a:r>
              <a:rPr lang="en-US" dirty="0"/>
              <a:t> MIG-T meeting - Part 2 – December 06, 2023</a:t>
            </a:r>
          </a:p>
        </p:txBody>
      </p:sp>
      <p:pic>
        <p:nvPicPr>
          <p:cNvPr id="116" name="Google Shape;116;p1"/>
          <p:cNvPicPr preferRelativeResize="0"/>
          <p:nvPr/>
        </p:nvPicPr>
        <p:blipFill rotWithShape="1">
          <a:blip r:embed="rId3">
            <a:alphaModFix/>
          </a:blip>
          <a:srcRect/>
          <a:stretch/>
        </p:blipFill>
        <p:spPr>
          <a:xfrm>
            <a:off x="11142377" y="6480031"/>
            <a:ext cx="1023496" cy="358097"/>
          </a:xfrm>
          <a:prstGeom prst="rect">
            <a:avLst/>
          </a:prstGeom>
          <a:noFill/>
          <a:ln>
            <a:noFill/>
          </a:ln>
        </p:spPr>
      </p:pic>
    </p:spTree>
    <p:extLst>
      <p:ext uri="{BB962C8B-B14F-4D97-AF65-F5344CB8AC3E}">
        <p14:creationId xmlns:p14="http://schemas.microsoft.com/office/powerpoint/2010/main" val="2687416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9" name="Google Shape;259;p12"/>
          <p:cNvSpPr txBox="1">
            <a:spLocks noGrp="1"/>
          </p:cNvSpPr>
          <p:nvPr>
            <p:ph type="title"/>
          </p:nvPr>
        </p:nvSpPr>
        <p:spPr>
          <a:xfrm>
            <a:off x="970722" y="356562"/>
            <a:ext cx="10263893" cy="782357"/>
          </a:xfrm>
          <a:prstGeom prst="rect">
            <a:avLst/>
          </a:prstGeom>
          <a:noFill/>
          <a:ln>
            <a:noFill/>
          </a:ln>
        </p:spPr>
        <p:txBody>
          <a:bodyPr spcFirstLastPara="1" wrap="square" lIns="91425" tIns="45700" rIns="91425" bIns="0" anchor="b" anchorCtr="0">
            <a:noAutofit/>
          </a:bodyPr>
          <a:lstStyle/>
          <a:p>
            <a:pPr marL="0" lvl="0" indent="0" algn="l" rtl="0">
              <a:lnSpc>
                <a:spcPct val="90000"/>
              </a:lnSpc>
              <a:spcBef>
                <a:spcPts val="0"/>
              </a:spcBef>
              <a:spcAft>
                <a:spcPts val="0"/>
              </a:spcAft>
              <a:buClr>
                <a:schemeClr val="dk2"/>
              </a:buClr>
              <a:buSzPts val="4000"/>
              <a:buFont typeface="Arial"/>
              <a:buNone/>
            </a:pPr>
            <a:r>
              <a:rPr lang="en-US" sz="4000" b="1" dirty="0"/>
              <a:t>Status update</a:t>
            </a:r>
            <a:endParaRPr sz="4000" b="1" dirty="0">
              <a:solidFill>
                <a:schemeClr val="bg2"/>
              </a:solidFill>
            </a:endParaRPr>
          </a:p>
        </p:txBody>
      </p:sp>
      <p:sp>
        <p:nvSpPr>
          <p:cNvPr id="8" name="Google Shape;258;p12"/>
          <p:cNvSpPr txBox="1">
            <a:spLocks noGrp="1"/>
          </p:cNvSpPr>
          <p:nvPr>
            <p:ph type="body" idx="1"/>
          </p:nvPr>
        </p:nvSpPr>
        <p:spPr>
          <a:xfrm>
            <a:off x="970722" y="1897952"/>
            <a:ext cx="10988873" cy="3875527"/>
          </a:xfrm>
          <a:prstGeom prst="rect">
            <a:avLst/>
          </a:prstGeom>
          <a:noFill/>
          <a:ln>
            <a:noFill/>
          </a:ln>
        </p:spPr>
        <p:txBody>
          <a:bodyPr spcFirstLastPara="1" wrap="square" lIns="91425" tIns="45700" rIns="91425" bIns="45700" anchor="t" anchorCtr="0">
            <a:noAutofit/>
          </a:bodyPr>
          <a:lstStyle/>
          <a:p>
            <a:pPr marL="342900" lvl="0" indent="-342900">
              <a:lnSpc>
                <a:spcPts val="3100"/>
              </a:lnSpc>
              <a:spcBef>
                <a:spcPts val="300"/>
              </a:spcBef>
            </a:pPr>
            <a:r>
              <a:rPr lang="en-GB" dirty="0">
                <a:solidFill>
                  <a:schemeClr val="tx1"/>
                </a:solidFill>
              </a:rPr>
              <a:t>Clarifications on change proposal #108</a:t>
            </a:r>
          </a:p>
        </p:txBody>
      </p:sp>
    </p:spTree>
    <p:extLst>
      <p:ext uri="{BB962C8B-B14F-4D97-AF65-F5344CB8AC3E}">
        <p14:creationId xmlns:p14="http://schemas.microsoft.com/office/powerpoint/2010/main" val="3523591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AAD6462-F648-4360-9C82-479D47DA9BB2}"/>
              </a:ext>
            </a:extLst>
          </p:cNvPr>
          <p:cNvSpPr>
            <a:spLocks noGrp="1"/>
          </p:cNvSpPr>
          <p:nvPr>
            <p:ph type="body" idx="1"/>
          </p:nvPr>
        </p:nvSpPr>
        <p:spPr>
          <a:xfrm>
            <a:off x="510762" y="1528444"/>
            <a:ext cx="11429999" cy="782358"/>
          </a:xfrm>
        </p:spPr>
        <p:txBody>
          <a:bodyPr/>
          <a:lstStyle/>
          <a:p>
            <a:pPr marL="114300" indent="0">
              <a:lnSpc>
                <a:spcPts val="3100"/>
              </a:lnSpc>
              <a:buNone/>
            </a:pPr>
            <a:r>
              <a:rPr lang="en-GB" dirty="0">
                <a:solidFill>
                  <a:schemeClr val="tx1"/>
                </a:solidFill>
              </a:rPr>
              <a:t>TG Metadata - Data-service linking simplification for ISO/TS 19139:2007 metadata</a:t>
            </a:r>
          </a:p>
        </p:txBody>
      </p:sp>
      <p:sp>
        <p:nvSpPr>
          <p:cNvPr id="4" name="Google Shape;259;p12">
            <a:extLst>
              <a:ext uri="{FF2B5EF4-FFF2-40B4-BE49-F238E27FC236}">
                <a16:creationId xmlns:a16="http://schemas.microsoft.com/office/drawing/2014/main" id="{54B7364E-B8A4-DA88-B1B6-43B8958F479E}"/>
              </a:ext>
            </a:extLst>
          </p:cNvPr>
          <p:cNvSpPr txBox="1">
            <a:spLocks noGrp="1"/>
          </p:cNvSpPr>
          <p:nvPr>
            <p:ph type="title"/>
          </p:nvPr>
        </p:nvSpPr>
        <p:spPr>
          <a:xfrm>
            <a:off x="970722" y="356562"/>
            <a:ext cx="10263893" cy="782357"/>
          </a:xfrm>
          <a:prstGeom prst="rect">
            <a:avLst/>
          </a:prstGeom>
          <a:noFill/>
          <a:ln>
            <a:noFill/>
          </a:ln>
        </p:spPr>
        <p:txBody>
          <a:bodyPr spcFirstLastPara="1" wrap="square" lIns="91425" tIns="45700" rIns="91425" bIns="0" anchor="b" anchorCtr="0">
            <a:noAutofit/>
          </a:bodyPr>
          <a:lstStyle/>
          <a:p>
            <a:pPr lvl="0">
              <a:buSzPts val="4000"/>
            </a:pPr>
            <a:r>
              <a:rPr lang="en-GB" sz="4000" b="1" dirty="0"/>
              <a:t>Change proposal </a:t>
            </a:r>
            <a:r>
              <a:rPr lang="en-GB" sz="4000" b="1" dirty="0">
                <a:hlinkClick r:id="rId2"/>
              </a:rPr>
              <a:t>#108</a:t>
            </a:r>
            <a:r>
              <a:rPr lang="en-GB" sz="4000" b="1" dirty="0"/>
              <a:t> - Clarification</a:t>
            </a:r>
            <a:endParaRPr sz="4000" b="1" dirty="0">
              <a:solidFill>
                <a:schemeClr val="bg2"/>
              </a:solidFill>
            </a:endParaRPr>
          </a:p>
        </p:txBody>
      </p:sp>
      <p:pic>
        <p:nvPicPr>
          <p:cNvPr id="5" name="Immagine 4">
            <a:extLst>
              <a:ext uri="{FF2B5EF4-FFF2-40B4-BE49-F238E27FC236}">
                <a16:creationId xmlns:a16="http://schemas.microsoft.com/office/drawing/2014/main" id="{87C0EA7D-532A-6488-E95E-06B4DAD6F751}"/>
              </a:ext>
            </a:extLst>
          </p:cNvPr>
          <p:cNvPicPr>
            <a:picLocks noChangeAspect="1"/>
          </p:cNvPicPr>
          <p:nvPr/>
        </p:nvPicPr>
        <p:blipFill>
          <a:blip r:embed="rId3"/>
          <a:stretch>
            <a:fillRect/>
          </a:stretch>
        </p:blipFill>
        <p:spPr>
          <a:xfrm>
            <a:off x="251239" y="2954358"/>
            <a:ext cx="7706801" cy="3734321"/>
          </a:xfrm>
          <a:prstGeom prst="rect">
            <a:avLst/>
          </a:prstGeom>
          <a:ln>
            <a:noFill/>
          </a:ln>
          <a:effectLst>
            <a:outerShdw blurRad="292100" dist="139700" dir="2700000" algn="tl" rotWithShape="0">
              <a:srgbClr val="333333">
                <a:alpha val="65000"/>
              </a:srgbClr>
            </a:outerShdw>
          </a:effectLst>
        </p:spPr>
      </p:pic>
      <p:pic>
        <p:nvPicPr>
          <p:cNvPr id="8" name="Immagine 7">
            <a:extLst>
              <a:ext uri="{FF2B5EF4-FFF2-40B4-BE49-F238E27FC236}">
                <a16:creationId xmlns:a16="http://schemas.microsoft.com/office/drawing/2014/main" id="{28FC2B87-9775-529B-6643-D00D78D7F8C3}"/>
              </a:ext>
            </a:extLst>
          </p:cNvPr>
          <p:cNvPicPr>
            <a:picLocks noChangeAspect="1"/>
          </p:cNvPicPr>
          <p:nvPr/>
        </p:nvPicPr>
        <p:blipFill>
          <a:blip r:embed="rId4"/>
          <a:stretch>
            <a:fillRect/>
          </a:stretch>
        </p:blipFill>
        <p:spPr>
          <a:xfrm>
            <a:off x="3850332" y="2497158"/>
            <a:ext cx="8215415" cy="1323002"/>
          </a:xfrm>
          <a:prstGeom prst="rect">
            <a:avLst/>
          </a:prstGeom>
          <a:ln>
            <a:noFill/>
          </a:ln>
          <a:effectLst>
            <a:outerShdw blurRad="292100" dist="139700" dir="2700000" algn="tl" rotWithShape="0">
              <a:srgbClr val="333333">
                <a:alpha val="65000"/>
              </a:srgbClr>
            </a:outerShdw>
          </a:effectLst>
        </p:spPr>
      </p:pic>
      <p:sp>
        <p:nvSpPr>
          <p:cNvPr id="9" name="Ovale 8">
            <a:extLst>
              <a:ext uri="{FF2B5EF4-FFF2-40B4-BE49-F238E27FC236}">
                <a16:creationId xmlns:a16="http://schemas.microsoft.com/office/drawing/2014/main" id="{DFB6F456-F8A3-A967-DBC0-0C9385C2ADA8}"/>
              </a:ext>
            </a:extLst>
          </p:cNvPr>
          <p:cNvSpPr/>
          <p:nvPr/>
        </p:nvSpPr>
        <p:spPr>
          <a:xfrm>
            <a:off x="7620000" y="1381760"/>
            <a:ext cx="2926080" cy="782357"/>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97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59;p12">
            <a:extLst>
              <a:ext uri="{FF2B5EF4-FFF2-40B4-BE49-F238E27FC236}">
                <a16:creationId xmlns:a16="http://schemas.microsoft.com/office/drawing/2014/main" id="{54B7364E-B8A4-DA88-B1B6-43B8958F479E}"/>
              </a:ext>
            </a:extLst>
          </p:cNvPr>
          <p:cNvSpPr txBox="1">
            <a:spLocks noGrp="1"/>
          </p:cNvSpPr>
          <p:nvPr>
            <p:ph type="title"/>
          </p:nvPr>
        </p:nvSpPr>
        <p:spPr>
          <a:xfrm>
            <a:off x="970722" y="356562"/>
            <a:ext cx="10263893" cy="782357"/>
          </a:xfrm>
          <a:prstGeom prst="rect">
            <a:avLst/>
          </a:prstGeom>
          <a:noFill/>
          <a:ln>
            <a:noFill/>
          </a:ln>
        </p:spPr>
        <p:txBody>
          <a:bodyPr spcFirstLastPara="1" wrap="square" lIns="91425" tIns="45700" rIns="91425" bIns="0" anchor="b" anchorCtr="0">
            <a:noAutofit/>
          </a:bodyPr>
          <a:lstStyle/>
          <a:p>
            <a:pPr lvl="0">
              <a:buSzPts val="4000"/>
            </a:pPr>
            <a:r>
              <a:rPr lang="en-GB" sz="4000" b="1" dirty="0"/>
              <a:t>Change proposal </a:t>
            </a:r>
            <a:r>
              <a:rPr lang="en-GB" sz="4000" b="1" dirty="0">
                <a:hlinkClick r:id="rId3"/>
              </a:rPr>
              <a:t>#108</a:t>
            </a:r>
            <a:r>
              <a:rPr lang="en-GB" sz="4000" b="1" dirty="0"/>
              <a:t> - Clarification</a:t>
            </a:r>
            <a:endParaRPr sz="4000" b="1" dirty="0">
              <a:solidFill>
                <a:schemeClr val="bg2"/>
              </a:solidFill>
            </a:endParaRPr>
          </a:p>
        </p:txBody>
      </p:sp>
      <p:pic>
        <p:nvPicPr>
          <p:cNvPr id="10" name="Immagine 9">
            <a:extLst>
              <a:ext uri="{FF2B5EF4-FFF2-40B4-BE49-F238E27FC236}">
                <a16:creationId xmlns:a16="http://schemas.microsoft.com/office/drawing/2014/main" id="{5C715606-04A6-4CED-B775-AA55AA0510CC}"/>
              </a:ext>
            </a:extLst>
          </p:cNvPr>
          <p:cNvPicPr>
            <a:picLocks noChangeAspect="1"/>
          </p:cNvPicPr>
          <p:nvPr/>
        </p:nvPicPr>
        <p:blipFill>
          <a:blip r:embed="rId4"/>
          <a:stretch>
            <a:fillRect/>
          </a:stretch>
        </p:blipFill>
        <p:spPr>
          <a:xfrm>
            <a:off x="3233125" y="1252430"/>
            <a:ext cx="8773749" cy="5249008"/>
          </a:xfrm>
          <a:prstGeom prst="rect">
            <a:avLst/>
          </a:prstGeom>
          <a:ln>
            <a:noFill/>
          </a:ln>
          <a:effectLst>
            <a:outerShdw blurRad="292100" dist="139700" dir="2700000" algn="tl" rotWithShape="0">
              <a:srgbClr val="333333">
                <a:alpha val="65000"/>
              </a:srgbClr>
            </a:outerShdw>
          </a:effectLst>
        </p:spPr>
      </p:pic>
      <p:pic>
        <p:nvPicPr>
          <p:cNvPr id="12" name="Immagine 11">
            <a:extLst>
              <a:ext uri="{FF2B5EF4-FFF2-40B4-BE49-F238E27FC236}">
                <a16:creationId xmlns:a16="http://schemas.microsoft.com/office/drawing/2014/main" id="{38F2DECF-DCF3-8B4A-1191-77A781D4CF7D}"/>
              </a:ext>
            </a:extLst>
          </p:cNvPr>
          <p:cNvPicPr>
            <a:picLocks noChangeAspect="1"/>
          </p:cNvPicPr>
          <p:nvPr/>
        </p:nvPicPr>
        <p:blipFill>
          <a:blip r:embed="rId5"/>
          <a:stretch>
            <a:fillRect/>
          </a:stretch>
        </p:blipFill>
        <p:spPr>
          <a:xfrm>
            <a:off x="274320" y="4061893"/>
            <a:ext cx="6756175" cy="23036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66022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59;p12">
            <a:extLst>
              <a:ext uri="{FF2B5EF4-FFF2-40B4-BE49-F238E27FC236}">
                <a16:creationId xmlns:a16="http://schemas.microsoft.com/office/drawing/2014/main" id="{54B7364E-B8A4-DA88-B1B6-43B8958F479E}"/>
              </a:ext>
            </a:extLst>
          </p:cNvPr>
          <p:cNvSpPr txBox="1">
            <a:spLocks noGrp="1"/>
          </p:cNvSpPr>
          <p:nvPr>
            <p:ph type="title"/>
          </p:nvPr>
        </p:nvSpPr>
        <p:spPr>
          <a:xfrm>
            <a:off x="970722" y="356562"/>
            <a:ext cx="10263893" cy="782357"/>
          </a:xfrm>
          <a:prstGeom prst="rect">
            <a:avLst/>
          </a:prstGeom>
          <a:noFill/>
          <a:ln>
            <a:noFill/>
          </a:ln>
        </p:spPr>
        <p:txBody>
          <a:bodyPr spcFirstLastPara="1" wrap="square" lIns="91425" tIns="45700" rIns="91425" bIns="0" anchor="b" anchorCtr="0">
            <a:noAutofit/>
          </a:bodyPr>
          <a:lstStyle/>
          <a:p>
            <a:pPr lvl="0">
              <a:buSzPts val="4000"/>
            </a:pPr>
            <a:r>
              <a:rPr lang="en-GB" sz="4000" b="1" dirty="0"/>
              <a:t>Change proposal </a:t>
            </a:r>
            <a:r>
              <a:rPr lang="en-GB" sz="4000" b="1" dirty="0">
                <a:hlinkClick r:id="rId3"/>
              </a:rPr>
              <a:t>#108</a:t>
            </a:r>
            <a:r>
              <a:rPr lang="en-GB" sz="4000" b="1" dirty="0"/>
              <a:t> - Clarification</a:t>
            </a:r>
            <a:endParaRPr sz="4000" b="1" dirty="0">
              <a:solidFill>
                <a:schemeClr val="bg2"/>
              </a:solidFill>
            </a:endParaRPr>
          </a:p>
        </p:txBody>
      </p:sp>
      <p:graphicFrame>
        <p:nvGraphicFramePr>
          <p:cNvPr id="2" name="Tabella 1">
            <a:extLst>
              <a:ext uri="{FF2B5EF4-FFF2-40B4-BE49-F238E27FC236}">
                <a16:creationId xmlns:a16="http://schemas.microsoft.com/office/drawing/2014/main" id="{45EEB5B7-3065-6D5A-AA81-DDBF97D6D680}"/>
              </a:ext>
            </a:extLst>
          </p:cNvPr>
          <p:cNvGraphicFramePr>
            <a:graphicFrameLocks noGrp="1"/>
          </p:cNvGraphicFramePr>
          <p:nvPr>
            <p:extLst>
              <p:ext uri="{D42A27DB-BD31-4B8C-83A1-F6EECF244321}">
                <p14:modId xmlns:p14="http://schemas.microsoft.com/office/powerpoint/2010/main" val="1029721001"/>
              </p:ext>
            </p:extLst>
          </p:nvPr>
        </p:nvGraphicFramePr>
        <p:xfrm>
          <a:off x="607847" y="4803933"/>
          <a:ext cx="10530841" cy="1529252"/>
        </p:xfrm>
        <a:graphic>
          <a:graphicData uri="http://schemas.openxmlformats.org/drawingml/2006/table">
            <a:tbl>
              <a:tblPr firstRow="1" firstCol="1" bandRow="1">
                <a:tableStyleId>{5DA37D80-6434-44D0-A028-1B22A696006F}</a:tableStyleId>
              </a:tblPr>
              <a:tblGrid>
                <a:gridCol w="3230880">
                  <a:extLst>
                    <a:ext uri="{9D8B030D-6E8A-4147-A177-3AD203B41FA5}">
                      <a16:colId xmlns:a16="http://schemas.microsoft.com/office/drawing/2014/main" val="2346726105"/>
                    </a:ext>
                  </a:extLst>
                </a:gridCol>
                <a:gridCol w="5364480">
                  <a:extLst>
                    <a:ext uri="{9D8B030D-6E8A-4147-A177-3AD203B41FA5}">
                      <a16:colId xmlns:a16="http://schemas.microsoft.com/office/drawing/2014/main" val="1752264180"/>
                    </a:ext>
                  </a:extLst>
                </a:gridCol>
                <a:gridCol w="1935481">
                  <a:extLst>
                    <a:ext uri="{9D8B030D-6E8A-4147-A177-3AD203B41FA5}">
                      <a16:colId xmlns:a16="http://schemas.microsoft.com/office/drawing/2014/main" val="512113042"/>
                    </a:ext>
                  </a:extLst>
                </a:gridCol>
              </a:tblGrid>
              <a:tr h="520786">
                <a:tc>
                  <a:txBody>
                    <a:bodyPr/>
                    <a:lstStyle/>
                    <a:p>
                      <a:r>
                        <a:rPr lang="en-GB" sz="1600" dirty="0">
                          <a:effectLst/>
                        </a:rPr>
                        <a:t>Base standard</a:t>
                      </a:r>
                      <a:endParaRPr lang="en-GB" sz="1600" dirty="0">
                        <a:solidFill>
                          <a:srgbClr val="000066"/>
                        </a:solidFill>
                        <a:effectLst/>
                        <a:latin typeface="Times New Roman" panose="02020603050405020304" pitchFamily="18" charset="0"/>
                        <a:ea typeface="Calibri" panose="020F0502020204030204" pitchFamily="34" charset="0"/>
                      </a:endParaRPr>
                    </a:p>
                  </a:txBody>
                  <a:tcPr marL="61200" marR="61200" marT="0" marB="0" anchor="ctr"/>
                </a:tc>
                <a:tc>
                  <a:txBody>
                    <a:bodyPr/>
                    <a:lstStyle/>
                    <a:p>
                      <a:r>
                        <a:rPr lang="en-GB" sz="1600" dirty="0">
                          <a:effectLst/>
                        </a:rPr>
                        <a:t>XML implementation</a:t>
                      </a:r>
                      <a:endParaRPr lang="en-GB" sz="1600" dirty="0">
                        <a:solidFill>
                          <a:srgbClr val="000066"/>
                        </a:solidFill>
                        <a:effectLst/>
                        <a:latin typeface="Times New Roman" panose="02020603050405020304" pitchFamily="18" charset="0"/>
                        <a:ea typeface="Calibri" panose="020F0502020204030204" pitchFamily="34" charset="0"/>
                      </a:endParaRPr>
                    </a:p>
                  </a:txBody>
                  <a:tcPr marL="61200" marR="61200" marT="0" marB="0" anchor="ctr"/>
                </a:tc>
                <a:tc>
                  <a:txBody>
                    <a:bodyPr/>
                    <a:lstStyle/>
                    <a:p>
                      <a:r>
                        <a:rPr lang="en-GB" sz="1600">
                          <a:effectLst/>
                        </a:rPr>
                        <a:t>INSPIRE MD TG</a:t>
                      </a:r>
                      <a:endParaRPr lang="en-GB" sz="1600">
                        <a:solidFill>
                          <a:srgbClr val="000066"/>
                        </a:solidFill>
                        <a:effectLst/>
                        <a:latin typeface="Times New Roman" panose="02020603050405020304" pitchFamily="18" charset="0"/>
                        <a:ea typeface="Calibri" panose="020F0502020204030204" pitchFamily="34" charset="0"/>
                      </a:endParaRPr>
                    </a:p>
                  </a:txBody>
                  <a:tcPr marL="61200" marR="61200" marT="0" marB="0" anchor="ctr"/>
                </a:tc>
                <a:extLst>
                  <a:ext uri="{0D108BD9-81ED-4DB2-BD59-A6C34878D82A}">
                    <a16:rowId xmlns:a16="http://schemas.microsoft.com/office/drawing/2014/main" val="601275226"/>
                  </a:ext>
                </a:extLst>
              </a:tr>
              <a:tr h="520786">
                <a:tc>
                  <a:txBody>
                    <a:bodyPr/>
                    <a:lstStyle/>
                    <a:p>
                      <a:r>
                        <a:rPr lang="en-GB" sz="1600" b="0" dirty="0">
                          <a:effectLst/>
                        </a:rPr>
                        <a:t>ISO 19115:2003</a:t>
                      </a:r>
                      <a:endParaRPr lang="en-GB" sz="1600" b="0" dirty="0">
                        <a:solidFill>
                          <a:srgbClr val="000066"/>
                        </a:solidFill>
                        <a:effectLst/>
                        <a:latin typeface="Times New Roman" panose="02020603050405020304" pitchFamily="18" charset="0"/>
                        <a:ea typeface="Calibri" panose="020F0502020204030204" pitchFamily="34" charset="0"/>
                      </a:endParaRPr>
                    </a:p>
                  </a:txBody>
                  <a:tcPr marL="61200" marR="61200" marT="0" marB="0" anchor="ctr"/>
                </a:tc>
                <a:tc>
                  <a:txBody>
                    <a:bodyPr/>
                    <a:lstStyle/>
                    <a:p>
                      <a:r>
                        <a:rPr lang="en-GB" sz="1600" dirty="0">
                          <a:effectLst/>
                        </a:rPr>
                        <a:t>ISO 19139:2007</a:t>
                      </a:r>
                      <a:endParaRPr lang="en-GB" sz="1600" dirty="0">
                        <a:solidFill>
                          <a:srgbClr val="000066"/>
                        </a:solidFill>
                        <a:effectLst/>
                        <a:latin typeface="Times New Roman" panose="02020603050405020304" pitchFamily="18" charset="0"/>
                        <a:ea typeface="Calibri" panose="020F0502020204030204" pitchFamily="34" charset="0"/>
                      </a:endParaRPr>
                    </a:p>
                  </a:txBody>
                  <a:tcPr marL="61200" marR="61200" marT="0" marB="0" anchor="ctr"/>
                </a:tc>
                <a:tc>
                  <a:txBody>
                    <a:bodyPr/>
                    <a:lstStyle/>
                    <a:p>
                      <a:r>
                        <a:rPr lang="en-GB" sz="1600">
                          <a:effectLst/>
                        </a:rPr>
                        <a:t>TG 2.0</a:t>
                      </a:r>
                      <a:endParaRPr lang="en-GB" sz="1600">
                        <a:solidFill>
                          <a:srgbClr val="000066"/>
                        </a:solidFill>
                        <a:effectLst/>
                        <a:latin typeface="Times New Roman" panose="02020603050405020304" pitchFamily="18" charset="0"/>
                        <a:ea typeface="Calibri" panose="020F0502020204030204" pitchFamily="34" charset="0"/>
                      </a:endParaRPr>
                    </a:p>
                  </a:txBody>
                  <a:tcPr marL="61200" marR="61200" marT="0" marB="0" anchor="ctr"/>
                </a:tc>
                <a:extLst>
                  <a:ext uri="{0D108BD9-81ED-4DB2-BD59-A6C34878D82A}">
                    <a16:rowId xmlns:a16="http://schemas.microsoft.com/office/drawing/2014/main" val="338729242"/>
                  </a:ext>
                </a:extLst>
              </a:tr>
              <a:tr h="453695">
                <a:tc>
                  <a:txBody>
                    <a:bodyPr/>
                    <a:lstStyle/>
                    <a:p>
                      <a:r>
                        <a:rPr lang="en-GB" sz="1600" b="0" dirty="0">
                          <a:effectLst/>
                        </a:rPr>
                        <a:t>ISO 19115-1:2014 (and related amendments)</a:t>
                      </a:r>
                      <a:endParaRPr lang="en-GB" sz="1600" b="0" dirty="0">
                        <a:solidFill>
                          <a:srgbClr val="000066"/>
                        </a:solidFill>
                        <a:effectLst/>
                        <a:latin typeface="Times New Roman" panose="02020603050405020304" pitchFamily="18" charset="0"/>
                        <a:ea typeface="Calibri" panose="020F0502020204030204" pitchFamily="34" charset="0"/>
                      </a:endParaRPr>
                    </a:p>
                  </a:txBody>
                  <a:tcPr marL="61200" marR="61200" marT="0" marB="0" anchor="ctr"/>
                </a:tc>
                <a:tc>
                  <a:txBody>
                    <a:bodyPr/>
                    <a:lstStyle/>
                    <a:p>
                      <a:r>
                        <a:rPr lang="en-GB" sz="1600" dirty="0">
                          <a:effectLst/>
                        </a:rPr>
                        <a:t>ISO 19115-3:2023, in turn conforming to 19139-1:2019</a:t>
                      </a:r>
                      <a:endParaRPr lang="en-GB" sz="1600" dirty="0">
                        <a:solidFill>
                          <a:srgbClr val="000066"/>
                        </a:solidFill>
                        <a:effectLst/>
                        <a:latin typeface="Times New Roman" panose="02020603050405020304" pitchFamily="18" charset="0"/>
                        <a:ea typeface="Calibri" panose="020F0502020204030204" pitchFamily="34" charset="0"/>
                      </a:endParaRPr>
                    </a:p>
                  </a:txBody>
                  <a:tcPr marL="61200" marR="61200" marT="0" marB="0" anchor="ctr"/>
                </a:tc>
                <a:tc>
                  <a:txBody>
                    <a:bodyPr/>
                    <a:lstStyle/>
                    <a:p>
                      <a:r>
                        <a:rPr lang="en-GB" sz="1600" dirty="0">
                          <a:effectLst/>
                        </a:rPr>
                        <a:t>New version?</a:t>
                      </a:r>
                      <a:endParaRPr lang="en-GB" sz="1600" dirty="0">
                        <a:solidFill>
                          <a:srgbClr val="000066"/>
                        </a:solidFill>
                        <a:effectLst/>
                        <a:latin typeface="Times New Roman" panose="02020603050405020304" pitchFamily="18" charset="0"/>
                        <a:ea typeface="Calibri" panose="020F0502020204030204" pitchFamily="34" charset="0"/>
                      </a:endParaRPr>
                    </a:p>
                  </a:txBody>
                  <a:tcPr marL="61200" marR="61200" marT="0" marB="0" anchor="ctr"/>
                </a:tc>
                <a:extLst>
                  <a:ext uri="{0D108BD9-81ED-4DB2-BD59-A6C34878D82A}">
                    <a16:rowId xmlns:a16="http://schemas.microsoft.com/office/drawing/2014/main" val="251981172"/>
                  </a:ext>
                </a:extLst>
              </a:tr>
            </a:tbl>
          </a:graphicData>
        </a:graphic>
      </p:graphicFrame>
      <p:sp>
        <p:nvSpPr>
          <p:cNvPr id="3" name="Rectangle 1">
            <a:extLst>
              <a:ext uri="{FF2B5EF4-FFF2-40B4-BE49-F238E27FC236}">
                <a16:creationId xmlns:a16="http://schemas.microsoft.com/office/drawing/2014/main" id="{42000D61-6A8A-A6E8-7A22-956D22D2C473}"/>
              </a:ext>
            </a:extLst>
          </p:cNvPr>
          <p:cNvSpPr>
            <a:spLocks noChangeArrowheads="1"/>
          </p:cNvSpPr>
          <p:nvPr/>
        </p:nvSpPr>
        <p:spPr bwMode="auto">
          <a:xfrm>
            <a:off x="651028" y="1495314"/>
            <a:ext cx="10889943"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600"/>
              </a:spcAft>
              <a:buClrTx/>
              <a:buSzTx/>
              <a:buFontTx/>
              <a:buNone/>
              <a:tabLst/>
            </a:pPr>
            <a:r>
              <a:rPr kumimoji="0" lang="en-GB" altLang="en-US" sz="1800" b="0" i="0" u="sng" strike="noStrike" cap="none" normalizeH="0" baseline="0" dirty="0">
                <a:ln>
                  <a:noFill/>
                </a:ln>
                <a:solidFill>
                  <a:srgbClr val="404040"/>
                </a:solidFill>
                <a:effectLst/>
                <a:latin typeface="Arial" panose="020B0604020202020204" pitchFamily="34" charset="0"/>
                <a:ea typeface="Calibri" panose="020F0502020204030204" pitchFamily="34" charset="0"/>
                <a:cs typeface="Arial" panose="020B0604020202020204" pitchFamily="34" charset="0"/>
              </a:rPr>
              <a:t>Conclusion</a:t>
            </a:r>
            <a:r>
              <a:rPr kumimoji="0" lang="en-GB" altLang="en-US" sz="1800" b="0" i="0" u="none" strike="noStrike" cap="none" normalizeH="0" baseline="0" dirty="0">
                <a:ln>
                  <a:noFill/>
                </a:ln>
                <a:solidFill>
                  <a:srgbClr val="404040"/>
                </a:solidFill>
                <a:effectLst/>
                <a:latin typeface="Arial" panose="020B0604020202020204" pitchFamily="34" charset="0"/>
                <a:ea typeface="Calibri" panose="020F0502020204030204" pitchFamily="34" charset="0"/>
                <a:cs typeface="Arial" panose="020B0604020202020204" pitchFamily="34" charset="0"/>
              </a:rPr>
              <a:t>:</a:t>
            </a:r>
            <a:endParaRPr kumimoji="0" lang="en-GB" altLang="en-US" sz="105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pPr>
            <a:r>
              <a:rPr kumimoji="0" lang="en-GB" altLang="en-US" sz="1800" b="0" i="0" u="none" strike="noStrike" cap="none" normalizeH="0" baseline="0" dirty="0">
                <a:ln>
                  <a:noFill/>
                </a:ln>
                <a:solidFill>
                  <a:srgbClr val="404040"/>
                </a:solidFill>
                <a:effectLst/>
                <a:latin typeface="Arial" panose="020B0604020202020204" pitchFamily="34" charset="0"/>
                <a:ea typeface="Times New Roman" panose="02020603050405020304" pitchFamily="18" charset="0"/>
                <a:cs typeface="Arial" panose="020B0604020202020204" pitchFamily="34" charset="0"/>
              </a:rPr>
              <a:t>The ISO 19139:2007 has been withdrawn and revised by 19139-1:2019, but this latter also introduces a widening of the scope. The 2007 version was the XML implementation of the 19115, while the new one defines more general rules:</a:t>
            </a:r>
          </a:p>
          <a:p>
            <a:pPr marL="630238" lvl="8" eaLnBrk="0" fontAlgn="base" hangingPunct="0">
              <a:spcBef>
                <a:spcPct val="0"/>
              </a:spcBef>
              <a:spcAft>
                <a:spcPts val="600"/>
              </a:spcAft>
              <a:buClrTx/>
            </a:pPr>
            <a:r>
              <a:rPr lang="en-GB" sz="1600" b="0" i="1" dirty="0">
                <a:solidFill>
                  <a:srgbClr val="000000"/>
                </a:solidFill>
                <a:effectLst/>
                <a:latin typeface="Helvetica" panose="020B0604020202020204" pitchFamily="34" charset="0"/>
              </a:rPr>
              <a:t>… this document provides a definitive set of rules for encoding ISO metadata standards in Extensible Markup Language (XML).</a:t>
            </a:r>
          </a:p>
          <a:p>
            <a:pPr marL="630238" lvl="8" eaLnBrk="0" fontAlgn="base" hangingPunct="0">
              <a:spcBef>
                <a:spcPct val="0"/>
              </a:spcBef>
              <a:spcAft>
                <a:spcPts val="600"/>
              </a:spcAft>
              <a:buClrTx/>
            </a:pPr>
            <a:r>
              <a:rPr kumimoji="0" lang="en-GB" altLang="en-US" sz="1800" b="0" i="0" u="none" strike="noStrike" cap="none" normalizeH="0" baseline="0" dirty="0">
                <a:ln>
                  <a:noFill/>
                </a:ln>
                <a:solidFill>
                  <a:srgbClr val="2E75B6"/>
                </a:solidFill>
                <a:effectLst/>
                <a:latin typeface="Arial" panose="020B0604020202020204" pitchFamily="34" charset="0"/>
                <a:ea typeface="Calibri" panose="020F0502020204030204" pitchFamily="34" charset="0"/>
                <a:cs typeface="Arial" panose="020B0604020202020204" pitchFamily="34" charset="0"/>
              </a:rPr>
              <a:t>…. </a:t>
            </a:r>
            <a:r>
              <a:rPr lang="en-GB" altLang="en-US" sz="1600" i="1" dirty="0">
                <a:latin typeface="Helvetica" panose="020B0604020202020204" pitchFamily="34" charset="0"/>
              </a:rPr>
              <a:t>These rules were first used in creating ISO/TS 19115-3 as an XML encoding of ISO 19115-1…  </a:t>
            </a:r>
            <a:endParaRPr kumimoji="0" lang="en-GB" altLang="en-US" sz="1800" b="0" i="1" u="none" strike="noStrike" cap="none" normalizeH="0" baseline="0" dirty="0">
              <a:ln>
                <a:noFill/>
              </a:ln>
              <a:solidFill>
                <a:srgbClr val="404040"/>
              </a:solidFill>
              <a:effectLst/>
              <a:latin typeface="Helvetica" panose="020B0604020202020204" pitchFamily="34" charset="0"/>
              <a:ea typeface="Calibri" panose="020F0502020204030204" pitchFamily="34"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pPr>
            <a:r>
              <a:rPr kumimoji="0" lang="en-GB" altLang="en-US" sz="1800" b="0" i="0" u="none" strike="noStrike" cap="none" normalizeH="0" baseline="0" dirty="0">
                <a:ln>
                  <a:noFill/>
                </a:ln>
                <a:solidFill>
                  <a:srgbClr val="404040"/>
                </a:solidFill>
                <a:effectLst/>
                <a:latin typeface="Arial" panose="020B0604020202020204" pitchFamily="34" charset="0"/>
                <a:ea typeface="Times New Roman" panose="02020603050405020304" pitchFamily="18" charset="0"/>
                <a:cs typeface="Arial" panose="020B0604020202020204" pitchFamily="34" charset="0"/>
              </a:rPr>
              <a:t>In the current MD TG, it is mentioned that: “</a:t>
            </a:r>
            <a:r>
              <a:rPr kumimoji="0" lang="en-GB" altLang="en-US" sz="1800" b="0" i="0" u="none" strike="noStrike" cap="none" normalizeH="0" baseline="0" dirty="0">
                <a:ln>
                  <a:noFill/>
                </a:ln>
                <a:solidFill>
                  <a:srgbClr val="2E75B6"/>
                </a:solidFill>
                <a:effectLst/>
                <a:latin typeface="Arial" panose="020B0604020202020204" pitchFamily="34" charset="0"/>
                <a:ea typeface="Times New Roman" panose="02020603050405020304" pitchFamily="18" charset="0"/>
                <a:cs typeface="Arial" panose="020B0604020202020204" pitchFamily="34" charset="0"/>
              </a:rPr>
              <a:t>It was decided in the MIWP-8 sub-group that new versions of the ISO 19115 standard were out of scope for this version of this specification. The future versions of this Technical Guidelines may be revised taking into account the new ISO 19115 family standards</a:t>
            </a:r>
            <a:r>
              <a:rPr kumimoji="0" lang="en-GB" altLang="en-US" sz="1800" b="0" i="0" u="none" strike="noStrike" cap="none" normalizeH="0" baseline="0" dirty="0">
                <a:ln>
                  <a:noFill/>
                </a:ln>
                <a:solidFill>
                  <a:srgbClr val="404040"/>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05989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po 4">
            <a:extLst>
              <a:ext uri="{FF2B5EF4-FFF2-40B4-BE49-F238E27FC236}">
                <a16:creationId xmlns:a16="http://schemas.microsoft.com/office/drawing/2014/main" id="{B3141F1B-0ABC-1C50-502C-BB1B09E0AAA4}"/>
              </a:ext>
            </a:extLst>
          </p:cNvPr>
          <p:cNvGrpSpPr/>
          <p:nvPr/>
        </p:nvGrpSpPr>
        <p:grpSpPr>
          <a:xfrm>
            <a:off x="1034389" y="216379"/>
            <a:ext cx="9028099" cy="5791156"/>
            <a:chOff x="1034389" y="216379"/>
            <a:chExt cx="9028099" cy="5791156"/>
          </a:xfrm>
        </p:grpSpPr>
        <p:pic>
          <p:nvPicPr>
            <p:cNvPr id="3" name="Immagine 2">
              <a:extLst>
                <a:ext uri="{FF2B5EF4-FFF2-40B4-BE49-F238E27FC236}">
                  <a16:creationId xmlns:a16="http://schemas.microsoft.com/office/drawing/2014/main" id="{0A7E9E3E-BFF6-E83C-28C7-BD0D19C57E17}"/>
                </a:ext>
              </a:extLst>
            </p:cNvPr>
            <p:cNvPicPr>
              <a:picLocks noChangeAspect="1"/>
            </p:cNvPicPr>
            <p:nvPr/>
          </p:nvPicPr>
          <p:blipFill>
            <a:blip r:embed="rId2"/>
            <a:stretch>
              <a:fillRect/>
            </a:stretch>
          </p:blipFill>
          <p:spPr>
            <a:xfrm>
              <a:off x="1034389" y="216379"/>
              <a:ext cx="9028099" cy="5791156"/>
            </a:xfrm>
            <a:prstGeom prst="rect">
              <a:avLst/>
            </a:prstGeom>
            <a:ln>
              <a:noFill/>
            </a:ln>
            <a:effectLst>
              <a:outerShdw blurRad="292100" dist="139700" dir="2700000" algn="tl" rotWithShape="0">
                <a:srgbClr val="333333">
                  <a:alpha val="65000"/>
                </a:srgbClr>
              </a:outerShdw>
            </a:effectLst>
          </p:spPr>
        </p:pic>
        <p:sp>
          <p:nvSpPr>
            <p:cNvPr id="2" name="CasellaDiTesto 1">
              <a:extLst>
                <a:ext uri="{FF2B5EF4-FFF2-40B4-BE49-F238E27FC236}">
                  <a16:creationId xmlns:a16="http://schemas.microsoft.com/office/drawing/2014/main" id="{3C420369-B836-0D1F-B4CC-6432231BC666}"/>
                </a:ext>
              </a:extLst>
            </p:cNvPr>
            <p:cNvSpPr txBox="1"/>
            <p:nvPr/>
          </p:nvSpPr>
          <p:spPr>
            <a:xfrm>
              <a:off x="4906486" y="3869347"/>
              <a:ext cx="926148" cy="369332"/>
            </a:xfrm>
            <a:prstGeom prst="rect">
              <a:avLst/>
            </a:prstGeom>
            <a:solidFill>
              <a:schemeClr val="bg1"/>
            </a:solidFill>
          </p:spPr>
          <p:txBody>
            <a:bodyPr wrap="square" rtlCol="0">
              <a:spAutoFit/>
            </a:bodyPr>
            <a:lstStyle/>
            <a:p>
              <a:r>
                <a:rPr lang="it-IT" sz="1800" dirty="0" err="1"/>
                <a:t>Before</a:t>
              </a:r>
              <a:endParaRPr lang="en-GB" sz="1600" dirty="0"/>
            </a:p>
          </p:txBody>
        </p:sp>
      </p:grpSp>
      <p:sp>
        <p:nvSpPr>
          <p:cNvPr id="8" name="CasellaDiTesto 7">
            <a:extLst>
              <a:ext uri="{FF2B5EF4-FFF2-40B4-BE49-F238E27FC236}">
                <a16:creationId xmlns:a16="http://schemas.microsoft.com/office/drawing/2014/main" id="{A04534C4-7ADD-023A-FF20-5F8F7283B0B9}"/>
              </a:ext>
            </a:extLst>
          </p:cNvPr>
          <p:cNvSpPr txBox="1"/>
          <p:nvPr/>
        </p:nvSpPr>
        <p:spPr>
          <a:xfrm>
            <a:off x="192359" y="6228757"/>
            <a:ext cx="10235889" cy="523220"/>
          </a:xfrm>
          <a:prstGeom prst="rect">
            <a:avLst/>
          </a:prstGeom>
          <a:noFill/>
        </p:spPr>
        <p:txBody>
          <a:bodyPr wrap="square">
            <a:spAutoFit/>
          </a:bodyPr>
          <a:lstStyle/>
          <a:p>
            <a:r>
              <a:rPr lang="en-GB" dirty="0"/>
              <a:t>Source: </a:t>
            </a:r>
            <a:r>
              <a:rPr lang="en-GB" dirty="0">
                <a:hlinkClick r:id="rId3"/>
              </a:rPr>
              <a:t>https://external.ogc.org/twiki_public/pub/ILAFpublic/DiaInteroperabilidadOGCBarcelona15/08_19115-1_El_nuevo_est%E1ndar_de_metadatos._Vinculaci%F3n_con_OGC%2C_Ted_Habermann%2C_The_HDF_Group.pdf</a:t>
            </a:r>
            <a:r>
              <a:rPr lang="en-GB" dirty="0"/>
              <a:t> </a:t>
            </a:r>
          </a:p>
        </p:txBody>
      </p:sp>
      <p:sp>
        <p:nvSpPr>
          <p:cNvPr id="11" name="Figura a mano libera: forma 10">
            <a:extLst>
              <a:ext uri="{FF2B5EF4-FFF2-40B4-BE49-F238E27FC236}">
                <a16:creationId xmlns:a16="http://schemas.microsoft.com/office/drawing/2014/main" id="{95045BA1-6951-CE9E-8108-9BEC65EF2E2B}"/>
              </a:ext>
            </a:extLst>
          </p:cNvPr>
          <p:cNvSpPr/>
          <p:nvPr/>
        </p:nvSpPr>
        <p:spPr>
          <a:xfrm>
            <a:off x="1686532" y="1259840"/>
            <a:ext cx="2794028" cy="2794173"/>
          </a:xfrm>
          <a:custGeom>
            <a:avLst/>
            <a:gdLst>
              <a:gd name="connsiteX0" fmla="*/ 304828 w 2794028"/>
              <a:gd name="connsiteY0" fmla="*/ 40640 h 2794173"/>
              <a:gd name="connsiteX1" fmla="*/ 111788 w 2794028"/>
              <a:gd name="connsiteY1" fmla="*/ 203200 h 2794173"/>
              <a:gd name="connsiteX2" fmla="*/ 60988 w 2794028"/>
              <a:gd name="connsiteY2" fmla="*/ 284480 h 2794173"/>
              <a:gd name="connsiteX3" fmla="*/ 20348 w 2794028"/>
              <a:gd name="connsiteY3" fmla="*/ 335280 h 2794173"/>
              <a:gd name="connsiteX4" fmla="*/ 28 w 2794028"/>
              <a:gd name="connsiteY4" fmla="*/ 436880 h 2794173"/>
              <a:gd name="connsiteX5" fmla="*/ 40668 w 2794028"/>
              <a:gd name="connsiteY5" fmla="*/ 1270000 h 2794173"/>
              <a:gd name="connsiteX6" fmla="*/ 132108 w 2794028"/>
              <a:gd name="connsiteY6" fmla="*/ 1503680 h 2794173"/>
              <a:gd name="connsiteX7" fmla="*/ 264188 w 2794028"/>
              <a:gd name="connsiteY7" fmla="*/ 1727200 h 2794173"/>
              <a:gd name="connsiteX8" fmla="*/ 345468 w 2794028"/>
              <a:gd name="connsiteY8" fmla="*/ 1828800 h 2794173"/>
              <a:gd name="connsiteX9" fmla="*/ 436908 w 2794028"/>
              <a:gd name="connsiteY9" fmla="*/ 1950720 h 2794173"/>
              <a:gd name="connsiteX10" fmla="*/ 457228 w 2794028"/>
              <a:gd name="connsiteY10" fmla="*/ 2011680 h 2794173"/>
              <a:gd name="connsiteX11" fmla="*/ 548668 w 2794028"/>
              <a:gd name="connsiteY11" fmla="*/ 2133600 h 2794173"/>
              <a:gd name="connsiteX12" fmla="*/ 660428 w 2794028"/>
              <a:gd name="connsiteY12" fmla="*/ 2275840 h 2794173"/>
              <a:gd name="connsiteX13" fmla="*/ 762028 w 2794028"/>
              <a:gd name="connsiteY13" fmla="*/ 2367280 h 2794173"/>
              <a:gd name="connsiteX14" fmla="*/ 853468 w 2794028"/>
              <a:gd name="connsiteY14" fmla="*/ 2458720 h 2794173"/>
              <a:gd name="connsiteX15" fmla="*/ 904268 w 2794028"/>
              <a:gd name="connsiteY15" fmla="*/ 2509520 h 2794173"/>
              <a:gd name="connsiteX16" fmla="*/ 955068 w 2794028"/>
              <a:gd name="connsiteY16" fmla="*/ 2519680 h 2794173"/>
              <a:gd name="connsiteX17" fmla="*/ 1056668 w 2794028"/>
              <a:gd name="connsiteY17" fmla="*/ 2540000 h 2794173"/>
              <a:gd name="connsiteX18" fmla="*/ 1148108 w 2794028"/>
              <a:gd name="connsiteY18" fmla="*/ 2590800 h 2794173"/>
              <a:gd name="connsiteX19" fmla="*/ 1330988 w 2794028"/>
              <a:gd name="connsiteY19" fmla="*/ 2641600 h 2794173"/>
              <a:gd name="connsiteX20" fmla="*/ 1371628 w 2794028"/>
              <a:gd name="connsiteY20" fmla="*/ 2682240 h 2794173"/>
              <a:gd name="connsiteX21" fmla="*/ 1483388 w 2794028"/>
              <a:gd name="connsiteY21" fmla="*/ 2712720 h 2794173"/>
              <a:gd name="connsiteX22" fmla="*/ 1757708 w 2794028"/>
              <a:gd name="connsiteY22" fmla="*/ 2743200 h 2794173"/>
              <a:gd name="connsiteX23" fmla="*/ 1910108 w 2794028"/>
              <a:gd name="connsiteY23" fmla="*/ 2773680 h 2794173"/>
              <a:gd name="connsiteX24" fmla="*/ 1991388 w 2794028"/>
              <a:gd name="connsiteY24" fmla="*/ 2794000 h 2794173"/>
              <a:gd name="connsiteX25" fmla="*/ 2326668 w 2794028"/>
              <a:gd name="connsiteY25" fmla="*/ 2743200 h 2794173"/>
              <a:gd name="connsiteX26" fmla="*/ 2540028 w 2794028"/>
              <a:gd name="connsiteY26" fmla="*/ 2489200 h 2794173"/>
              <a:gd name="connsiteX27" fmla="*/ 2631468 w 2794028"/>
              <a:gd name="connsiteY27" fmla="*/ 2326640 h 2794173"/>
              <a:gd name="connsiteX28" fmla="*/ 2651788 w 2794028"/>
              <a:gd name="connsiteY28" fmla="*/ 2255520 h 2794173"/>
              <a:gd name="connsiteX29" fmla="*/ 2743228 w 2794028"/>
              <a:gd name="connsiteY29" fmla="*/ 2143760 h 2794173"/>
              <a:gd name="connsiteX30" fmla="*/ 2773708 w 2794028"/>
              <a:gd name="connsiteY30" fmla="*/ 2052320 h 2794173"/>
              <a:gd name="connsiteX31" fmla="*/ 2794028 w 2794028"/>
              <a:gd name="connsiteY31" fmla="*/ 1869440 h 2794173"/>
              <a:gd name="connsiteX32" fmla="*/ 2753388 w 2794028"/>
              <a:gd name="connsiteY32" fmla="*/ 1595120 h 2794173"/>
              <a:gd name="connsiteX33" fmla="*/ 2651788 w 2794028"/>
              <a:gd name="connsiteY33" fmla="*/ 1493520 h 2794173"/>
              <a:gd name="connsiteX34" fmla="*/ 2590828 w 2794028"/>
              <a:gd name="connsiteY34" fmla="*/ 1432560 h 2794173"/>
              <a:gd name="connsiteX35" fmla="*/ 2499388 w 2794028"/>
              <a:gd name="connsiteY35" fmla="*/ 1412240 h 2794173"/>
              <a:gd name="connsiteX36" fmla="*/ 2407948 w 2794028"/>
              <a:gd name="connsiteY36" fmla="*/ 1371600 h 2794173"/>
              <a:gd name="connsiteX37" fmla="*/ 2357148 w 2794028"/>
              <a:gd name="connsiteY37" fmla="*/ 1361440 h 2794173"/>
              <a:gd name="connsiteX38" fmla="*/ 2306348 w 2794028"/>
              <a:gd name="connsiteY38" fmla="*/ 1341120 h 2794173"/>
              <a:gd name="connsiteX39" fmla="*/ 1808508 w 2794028"/>
              <a:gd name="connsiteY39" fmla="*/ 1310640 h 2794173"/>
              <a:gd name="connsiteX40" fmla="*/ 1757708 w 2794028"/>
              <a:gd name="connsiteY40" fmla="*/ 1290320 h 2794173"/>
              <a:gd name="connsiteX41" fmla="*/ 1534188 w 2794028"/>
              <a:gd name="connsiteY41" fmla="*/ 1259840 h 2794173"/>
              <a:gd name="connsiteX42" fmla="*/ 1483388 w 2794028"/>
              <a:gd name="connsiteY42" fmla="*/ 1239520 h 2794173"/>
              <a:gd name="connsiteX43" fmla="*/ 1442748 w 2794028"/>
              <a:gd name="connsiteY43" fmla="*/ 1209040 h 2794173"/>
              <a:gd name="connsiteX44" fmla="*/ 1391948 w 2794028"/>
              <a:gd name="connsiteY44" fmla="*/ 1178560 h 2794173"/>
              <a:gd name="connsiteX45" fmla="*/ 1330988 w 2794028"/>
              <a:gd name="connsiteY45" fmla="*/ 1036320 h 2794173"/>
              <a:gd name="connsiteX46" fmla="*/ 1300508 w 2794028"/>
              <a:gd name="connsiteY46" fmla="*/ 863600 h 2794173"/>
              <a:gd name="connsiteX47" fmla="*/ 1280188 w 2794028"/>
              <a:gd name="connsiteY47" fmla="*/ 345440 h 2794173"/>
              <a:gd name="connsiteX48" fmla="*/ 1249708 w 2794028"/>
              <a:gd name="connsiteY48" fmla="*/ 162560 h 2794173"/>
              <a:gd name="connsiteX49" fmla="*/ 1198908 w 2794028"/>
              <a:gd name="connsiteY49" fmla="*/ 121920 h 2794173"/>
              <a:gd name="connsiteX50" fmla="*/ 1137948 w 2794028"/>
              <a:gd name="connsiteY50" fmla="*/ 60960 h 2794173"/>
              <a:gd name="connsiteX51" fmla="*/ 1066828 w 2794028"/>
              <a:gd name="connsiteY51" fmla="*/ 40640 h 2794173"/>
              <a:gd name="connsiteX52" fmla="*/ 762028 w 2794028"/>
              <a:gd name="connsiteY52" fmla="*/ 0 h 2794173"/>
              <a:gd name="connsiteX53" fmla="*/ 325148 w 2794028"/>
              <a:gd name="connsiteY53" fmla="*/ 20320 h 2794173"/>
              <a:gd name="connsiteX54" fmla="*/ 264188 w 2794028"/>
              <a:gd name="connsiteY54" fmla="*/ 71120 h 2794173"/>
              <a:gd name="connsiteX55" fmla="*/ 182908 w 2794028"/>
              <a:gd name="connsiteY55" fmla="*/ 121920 h 2794173"/>
              <a:gd name="connsiteX56" fmla="*/ 152428 w 2794028"/>
              <a:gd name="connsiteY56" fmla="*/ 172720 h 2794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794028" h="2794173">
                <a:moveTo>
                  <a:pt x="304828" y="40640"/>
                </a:moveTo>
                <a:cubicBezTo>
                  <a:pt x="254917" y="79033"/>
                  <a:pt x="157730" y="144729"/>
                  <a:pt x="111788" y="203200"/>
                </a:cubicBezTo>
                <a:cubicBezTo>
                  <a:pt x="92049" y="228323"/>
                  <a:pt x="79174" y="258211"/>
                  <a:pt x="60988" y="284480"/>
                </a:cubicBezTo>
                <a:cubicBezTo>
                  <a:pt x="48645" y="302309"/>
                  <a:pt x="33895" y="318347"/>
                  <a:pt x="20348" y="335280"/>
                </a:cubicBezTo>
                <a:cubicBezTo>
                  <a:pt x="13575" y="369147"/>
                  <a:pt x="-723" y="402351"/>
                  <a:pt x="28" y="436880"/>
                </a:cubicBezTo>
                <a:cubicBezTo>
                  <a:pt x="6071" y="714851"/>
                  <a:pt x="6505" y="994070"/>
                  <a:pt x="40668" y="1270000"/>
                </a:cubicBezTo>
                <a:cubicBezTo>
                  <a:pt x="50946" y="1353011"/>
                  <a:pt x="92055" y="1430249"/>
                  <a:pt x="132108" y="1503680"/>
                </a:cubicBezTo>
                <a:cubicBezTo>
                  <a:pt x="178513" y="1588756"/>
                  <a:pt x="207434" y="1647744"/>
                  <a:pt x="264188" y="1727200"/>
                </a:cubicBezTo>
                <a:cubicBezTo>
                  <a:pt x="289397" y="1762492"/>
                  <a:pt x="319123" y="1794348"/>
                  <a:pt x="345468" y="1828800"/>
                </a:cubicBezTo>
                <a:cubicBezTo>
                  <a:pt x="510319" y="2044375"/>
                  <a:pt x="302557" y="1782781"/>
                  <a:pt x="436908" y="1950720"/>
                </a:cubicBezTo>
                <a:cubicBezTo>
                  <a:pt x="443681" y="1971040"/>
                  <a:pt x="447649" y="1992522"/>
                  <a:pt x="457228" y="2011680"/>
                </a:cubicBezTo>
                <a:cubicBezTo>
                  <a:pt x="481794" y="2060812"/>
                  <a:pt x="515534" y="2090526"/>
                  <a:pt x="548668" y="2133600"/>
                </a:cubicBezTo>
                <a:cubicBezTo>
                  <a:pt x="627234" y="2235736"/>
                  <a:pt x="570201" y="2176590"/>
                  <a:pt x="660428" y="2275840"/>
                </a:cubicBezTo>
                <a:cubicBezTo>
                  <a:pt x="717053" y="2338127"/>
                  <a:pt x="690104" y="2300151"/>
                  <a:pt x="762028" y="2367280"/>
                </a:cubicBezTo>
                <a:cubicBezTo>
                  <a:pt x="793540" y="2396691"/>
                  <a:pt x="829558" y="2422854"/>
                  <a:pt x="853468" y="2458720"/>
                </a:cubicBezTo>
                <a:cubicBezTo>
                  <a:pt x="870025" y="2483556"/>
                  <a:pt x="874164" y="2498231"/>
                  <a:pt x="904268" y="2509520"/>
                </a:cubicBezTo>
                <a:cubicBezTo>
                  <a:pt x="920437" y="2515583"/>
                  <a:pt x="938078" y="2516591"/>
                  <a:pt x="955068" y="2519680"/>
                </a:cubicBezTo>
                <a:cubicBezTo>
                  <a:pt x="1046409" y="2536287"/>
                  <a:pt x="984786" y="2522029"/>
                  <a:pt x="1056668" y="2540000"/>
                </a:cubicBezTo>
                <a:cubicBezTo>
                  <a:pt x="1087148" y="2556933"/>
                  <a:pt x="1116059" y="2577065"/>
                  <a:pt x="1148108" y="2590800"/>
                </a:cubicBezTo>
                <a:cubicBezTo>
                  <a:pt x="1238130" y="2629381"/>
                  <a:pt x="1252510" y="2628520"/>
                  <a:pt x="1330988" y="2641600"/>
                </a:cubicBezTo>
                <a:cubicBezTo>
                  <a:pt x="1344535" y="2655147"/>
                  <a:pt x="1354267" y="2674138"/>
                  <a:pt x="1371628" y="2682240"/>
                </a:cubicBezTo>
                <a:cubicBezTo>
                  <a:pt x="1406619" y="2698569"/>
                  <a:pt x="1445655" y="2704517"/>
                  <a:pt x="1483388" y="2712720"/>
                </a:cubicBezTo>
                <a:cubicBezTo>
                  <a:pt x="1597596" y="2737548"/>
                  <a:pt x="1635787" y="2735072"/>
                  <a:pt x="1757708" y="2743200"/>
                </a:cubicBezTo>
                <a:lnTo>
                  <a:pt x="1910108" y="2773680"/>
                </a:lnTo>
                <a:cubicBezTo>
                  <a:pt x="1937398" y="2779613"/>
                  <a:pt x="1963535" y="2796038"/>
                  <a:pt x="1991388" y="2794000"/>
                </a:cubicBezTo>
                <a:cubicBezTo>
                  <a:pt x="2104122" y="2785751"/>
                  <a:pt x="2214908" y="2760133"/>
                  <a:pt x="2326668" y="2743200"/>
                </a:cubicBezTo>
                <a:cubicBezTo>
                  <a:pt x="2413468" y="2645550"/>
                  <a:pt x="2475795" y="2588468"/>
                  <a:pt x="2540028" y="2489200"/>
                </a:cubicBezTo>
                <a:cubicBezTo>
                  <a:pt x="2556707" y="2463423"/>
                  <a:pt x="2615520" y="2368104"/>
                  <a:pt x="2631468" y="2326640"/>
                </a:cubicBezTo>
                <a:cubicBezTo>
                  <a:pt x="2640319" y="2303628"/>
                  <a:pt x="2638931" y="2276558"/>
                  <a:pt x="2651788" y="2255520"/>
                </a:cubicBezTo>
                <a:cubicBezTo>
                  <a:pt x="2676887" y="2214448"/>
                  <a:pt x="2712748" y="2181013"/>
                  <a:pt x="2743228" y="2143760"/>
                </a:cubicBezTo>
                <a:cubicBezTo>
                  <a:pt x="2753388" y="2113280"/>
                  <a:pt x="2765916" y="2083489"/>
                  <a:pt x="2773708" y="2052320"/>
                </a:cubicBezTo>
                <a:cubicBezTo>
                  <a:pt x="2782537" y="2017005"/>
                  <a:pt x="2792043" y="1891275"/>
                  <a:pt x="2794028" y="1869440"/>
                </a:cubicBezTo>
                <a:cubicBezTo>
                  <a:pt x="2792990" y="1859062"/>
                  <a:pt x="2784536" y="1652966"/>
                  <a:pt x="2753388" y="1595120"/>
                </a:cubicBezTo>
                <a:cubicBezTo>
                  <a:pt x="2723511" y="1539634"/>
                  <a:pt x="2694708" y="1532538"/>
                  <a:pt x="2651788" y="1493520"/>
                </a:cubicBezTo>
                <a:cubicBezTo>
                  <a:pt x="2630524" y="1474190"/>
                  <a:pt x="2616184" y="1446083"/>
                  <a:pt x="2590828" y="1432560"/>
                </a:cubicBezTo>
                <a:cubicBezTo>
                  <a:pt x="2563278" y="1417867"/>
                  <a:pt x="2529009" y="1422114"/>
                  <a:pt x="2499388" y="1412240"/>
                </a:cubicBezTo>
                <a:cubicBezTo>
                  <a:pt x="2467745" y="1401692"/>
                  <a:pt x="2439360" y="1382818"/>
                  <a:pt x="2407948" y="1371600"/>
                </a:cubicBezTo>
                <a:cubicBezTo>
                  <a:pt x="2391685" y="1365792"/>
                  <a:pt x="2373688" y="1366402"/>
                  <a:pt x="2357148" y="1361440"/>
                </a:cubicBezTo>
                <a:cubicBezTo>
                  <a:pt x="2339679" y="1356199"/>
                  <a:pt x="2324264" y="1344533"/>
                  <a:pt x="2306348" y="1341120"/>
                </a:cubicBezTo>
                <a:cubicBezTo>
                  <a:pt x="2144646" y="1310320"/>
                  <a:pt x="1969448" y="1315517"/>
                  <a:pt x="1808508" y="1310640"/>
                </a:cubicBezTo>
                <a:cubicBezTo>
                  <a:pt x="1791575" y="1303867"/>
                  <a:pt x="1775511" y="1294276"/>
                  <a:pt x="1757708" y="1290320"/>
                </a:cubicBezTo>
                <a:cubicBezTo>
                  <a:pt x="1695250" y="1276440"/>
                  <a:pt x="1601100" y="1267275"/>
                  <a:pt x="1534188" y="1259840"/>
                </a:cubicBezTo>
                <a:cubicBezTo>
                  <a:pt x="1517255" y="1253067"/>
                  <a:pt x="1499331" y="1248377"/>
                  <a:pt x="1483388" y="1239520"/>
                </a:cubicBezTo>
                <a:cubicBezTo>
                  <a:pt x="1468586" y="1231296"/>
                  <a:pt x="1456837" y="1218433"/>
                  <a:pt x="1442748" y="1209040"/>
                </a:cubicBezTo>
                <a:cubicBezTo>
                  <a:pt x="1426317" y="1198086"/>
                  <a:pt x="1408881" y="1188720"/>
                  <a:pt x="1391948" y="1178560"/>
                </a:cubicBezTo>
                <a:cubicBezTo>
                  <a:pt x="1369354" y="1133372"/>
                  <a:pt x="1343444" y="1084364"/>
                  <a:pt x="1330988" y="1036320"/>
                </a:cubicBezTo>
                <a:cubicBezTo>
                  <a:pt x="1316316" y="979728"/>
                  <a:pt x="1310668" y="921173"/>
                  <a:pt x="1300508" y="863600"/>
                </a:cubicBezTo>
                <a:cubicBezTo>
                  <a:pt x="1275793" y="492879"/>
                  <a:pt x="1307193" y="993567"/>
                  <a:pt x="1280188" y="345440"/>
                </a:cubicBezTo>
                <a:cubicBezTo>
                  <a:pt x="1278999" y="316912"/>
                  <a:pt x="1277278" y="201945"/>
                  <a:pt x="1249708" y="162560"/>
                </a:cubicBezTo>
                <a:cubicBezTo>
                  <a:pt x="1237272" y="144795"/>
                  <a:pt x="1214954" y="136507"/>
                  <a:pt x="1198908" y="121920"/>
                </a:cubicBezTo>
                <a:cubicBezTo>
                  <a:pt x="1177644" y="102590"/>
                  <a:pt x="1162422" y="76021"/>
                  <a:pt x="1137948" y="60960"/>
                </a:cubicBezTo>
                <a:cubicBezTo>
                  <a:pt x="1116950" y="48038"/>
                  <a:pt x="1091071" y="45129"/>
                  <a:pt x="1066828" y="40640"/>
                </a:cubicBezTo>
                <a:cubicBezTo>
                  <a:pt x="927802" y="14894"/>
                  <a:pt x="883163" y="12113"/>
                  <a:pt x="762028" y="0"/>
                </a:cubicBezTo>
                <a:cubicBezTo>
                  <a:pt x="616401" y="6773"/>
                  <a:pt x="469467" y="-297"/>
                  <a:pt x="325148" y="20320"/>
                </a:cubicBezTo>
                <a:cubicBezTo>
                  <a:pt x="298963" y="24061"/>
                  <a:pt x="285857" y="55952"/>
                  <a:pt x="264188" y="71120"/>
                </a:cubicBezTo>
                <a:cubicBezTo>
                  <a:pt x="225068" y="98504"/>
                  <a:pt x="217032" y="82922"/>
                  <a:pt x="182908" y="121920"/>
                </a:cubicBezTo>
                <a:cubicBezTo>
                  <a:pt x="169904" y="136782"/>
                  <a:pt x="162588" y="155787"/>
                  <a:pt x="152428" y="172720"/>
                </a:cubicBezTo>
              </a:path>
            </a:pathLst>
          </a:cu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igura a mano libera: forma 12">
            <a:extLst>
              <a:ext uri="{FF2B5EF4-FFF2-40B4-BE49-F238E27FC236}">
                <a16:creationId xmlns:a16="http://schemas.microsoft.com/office/drawing/2014/main" id="{B180C4C2-7FC8-1896-5F11-71D5D83418D6}"/>
              </a:ext>
            </a:extLst>
          </p:cNvPr>
          <p:cNvSpPr/>
          <p:nvPr/>
        </p:nvSpPr>
        <p:spPr>
          <a:xfrm>
            <a:off x="2153920" y="4407286"/>
            <a:ext cx="1633080" cy="1505834"/>
          </a:xfrm>
          <a:custGeom>
            <a:avLst/>
            <a:gdLst>
              <a:gd name="connsiteX0" fmla="*/ 467360 w 1633080"/>
              <a:gd name="connsiteY0" fmla="*/ 52954 h 1505834"/>
              <a:gd name="connsiteX1" fmla="*/ 172720 w 1633080"/>
              <a:gd name="connsiteY1" fmla="*/ 103754 h 1505834"/>
              <a:gd name="connsiteX2" fmla="*/ 121920 w 1633080"/>
              <a:gd name="connsiteY2" fmla="*/ 144394 h 1505834"/>
              <a:gd name="connsiteX3" fmla="*/ 71120 w 1633080"/>
              <a:gd name="connsiteY3" fmla="*/ 235834 h 1505834"/>
              <a:gd name="connsiteX4" fmla="*/ 50800 w 1633080"/>
              <a:gd name="connsiteY4" fmla="*/ 327274 h 1505834"/>
              <a:gd name="connsiteX5" fmla="*/ 20320 w 1633080"/>
              <a:gd name="connsiteY5" fmla="*/ 560954 h 1505834"/>
              <a:gd name="connsiteX6" fmla="*/ 0 w 1633080"/>
              <a:gd name="connsiteY6" fmla="*/ 845434 h 1505834"/>
              <a:gd name="connsiteX7" fmla="*/ 20320 w 1633080"/>
              <a:gd name="connsiteY7" fmla="*/ 1119754 h 1505834"/>
              <a:gd name="connsiteX8" fmla="*/ 81280 w 1633080"/>
              <a:gd name="connsiteY8" fmla="*/ 1221354 h 1505834"/>
              <a:gd name="connsiteX9" fmla="*/ 91440 w 1633080"/>
              <a:gd name="connsiteY9" fmla="*/ 1251834 h 1505834"/>
              <a:gd name="connsiteX10" fmla="*/ 182880 w 1633080"/>
              <a:gd name="connsiteY10" fmla="*/ 1363594 h 1505834"/>
              <a:gd name="connsiteX11" fmla="*/ 233680 w 1633080"/>
              <a:gd name="connsiteY11" fmla="*/ 1414394 h 1505834"/>
              <a:gd name="connsiteX12" fmla="*/ 304800 w 1633080"/>
              <a:gd name="connsiteY12" fmla="*/ 1465194 h 1505834"/>
              <a:gd name="connsiteX13" fmla="*/ 386080 w 1633080"/>
              <a:gd name="connsiteY13" fmla="*/ 1475354 h 1505834"/>
              <a:gd name="connsiteX14" fmla="*/ 640080 w 1633080"/>
              <a:gd name="connsiteY14" fmla="*/ 1495674 h 1505834"/>
              <a:gd name="connsiteX15" fmla="*/ 741680 w 1633080"/>
              <a:gd name="connsiteY15" fmla="*/ 1505834 h 1505834"/>
              <a:gd name="connsiteX16" fmla="*/ 1036320 w 1633080"/>
              <a:gd name="connsiteY16" fmla="*/ 1485514 h 1505834"/>
              <a:gd name="connsiteX17" fmla="*/ 1300480 w 1633080"/>
              <a:gd name="connsiteY17" fmla="*/ 1424554 h 1505834"/>
              <a:gd name="connsiteX18" fmla="*/ 1412240 w 1633080"/>
              <a:gd name="connsiteY18" fmla="*/ 1322954 h 1505834"/>
              <a:gd name="connsiteX19" fmla="*/ 1524000 w 1633080"/>
              <a:gd name="connsiteY19" fmla="*/ 1211194 h 1505834"/>
              <a:gd name="connsiteX20" fmla="*/ 1605280 w 1633080"/>
              <a:gd name="connsiteY20" fmla="*/ 1068954 h 1505834"/>
              <a:gd name="connsiteX21" fmla="*/ 1584960 w 1633080"/>
              <a:gd name="connsiteY21" fmla="*/ 276474 h 1505834"/>
              <a:gd name="connsiteX22" fmla="*/ 1544320 w 1633080"/>
              <a:gd name="connsiteY22" fmla="*/ 245994 h 1505834"/>
              <a:gd name="connsiteX23" fmla="*/ 1483360 w 1633080"/>
              <a:gd name="connsiteY23" fmla="*/ 164714 h 1505834"/>
              <a:gd name="connsiteX24" fmla="*/ 1381760 w 1633080"/>
              <a:gd name="connsiteY24" fmla="*/ 113914 h 1505834"/>
              <a:gd name="connsiteX25" fmla="*/ 1280160 w 1633080"/>
              <a:gd name="connsiteY25" fmla="*/ 73274 h 1505834"/>
              <a:gd name="connsiteX26" fmla="*/ 1219200 w 1633080"/>
              <a:gd name="connsiteY26" fmla="*/ 63114 h 1505834"/>
              <a:gd name="connsiteX27" fmla="*/ 1066800 w 1633080"/>
              <a:gd name="connsiteY27" fmla="*/ 42794 h 1505834"/>
              <a:gd name="connsiteX28" fmla="*/ 426720 w 1633080"/>
              <a:gd name="connsiteY28" fmla="*/ 22474 h 1505834"/>
              <a:gd name="connsiteX29" fmla="*/ 365760 w 1633080"/>
              <a:gd name="connsiteY29" fmla="*/ 42794 h 1505834"/>
              <a:gd name="connsiteX30" fmla="*/ 345440 w 1633080"/>
              <a:gd name="connsiteY30" fmla="*/ 42794 h 1505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33080" h="1505834">
                <a:moveTo>
                  <a:pt x="467360" y="52954"/>
                </a:moveTo>
                <a:cubicBezTo>
                  <a:pt x="445317" y="55709"/>
                  <a:pt x="246162" y="59689"/>
                  <a:pt x="172720" y="103754"/>
                </a:cubicBezTo>
                <a:cubicBezTo>
                  <a:pt x="154125" y="114911"/>
                  <a:pt x="138853" y="130847"/>
                  <a:pt x="121920" y="144394"/>
                </a:cubicBezTo>
                <a:cubicBezTo>
                  <a:pt x="104987" y="174874"/>
                  <a:pt x="83758" y="203337"/>
                  <a:pt x="71120" y="235834"/>
                </a:cubicBezTo>
                <a:cubicBezTo>
                  <a:pt x="59803" y="264934"/>
                  <a:pt x="56923" y="296657"/>
                  <a:pt x="50800" y="327274"/>
                </a:cubicBezTo>
                <a:cubicBezTo>
                  <a:pt x="37814" y="392205"/>
                  <a:pt x="24182" y="517511"/>
                  <a:pt x="20320" y="560954"/>
                </a:cubicBezTo>
                <a:cubicBezTo>
                  <a:pt x="11903" y="655649"/>
                  <a:pt x="0" y="845434"/>
                  <a:pt x="0" y="845434"/>
                </a:cubicBezTo>
                <a:cubicBezTo>
                  <a:pt x="6773" y="936874"/>
                  <a:pt x="943" y="1030134"/>
                  <a:pt x="20320" y="1119754"/>
                </a:cubicBezTo>
                <a:cubicBezTo>
                  <a:pt x="28667" y="1158357"/>
                  <a:pt x="68791" y="1183886"/>
                  <a:pt x="81280" y="1221354"/>
                </a:cubicBezTo>
                <a:cubicBezTo>
                  <a:pt x="84667" y="1231514"/>
                  <a:pt x="86127" y="1242535"/>
                  <a:pt x="91440" y="1251834"/>
                </a:cubicBezTo>
                <a:cubicBezTo>
                  <a:pt x="105055" y="1275660"/>
                  <a:pt x="176542" y="1356680"/>
                  <a:pt x="182880" y="1363594"/>
                </a:cubicBezTo>
                <a:cubicBezTo>
                  <a:pt x="199062" y="1381247"/>
                  <a:pt x="215283" y="1399063"/>
                  <a:pt x="233680" y="1414394"/>
                </a:cubicBezTo>
                <a:cubicBezTo>
                  <a:pt x="256061" y="1433045"/>
                  <a:pt x="277750" y="1454374"/>
                  <a:pt x="304800" y="1465194"/>
                </a:cubicBezTo>
                <a:cubicBezTo>
                  <a:pt x="330151" y="1475335"/>
                  <a:pt x="358888" y="1472882"/>
                  <a:pt x="386080" y="1475354"/>
                </a:cubicBezTo>
                <a:cubicBezTo>
                  <a:pt x="470668" y="1483044"/>
                  <a:pt x="555453" y="1488420"/>
                  <a:pt x="640080" y="1495674"/>
                </a:cubicBezTo>
                <a:cubicBezTo>
                  <a:pt x="673991" y="1498581"/>
                  <a:pt x="707813" y="1502447"/>
                  <a:pt x="741680" y="1505834"/>
                </a:cubicBezTo>
                <a:cubicBezTo>
                  <a:pt x="839893" y="1499061"/>
                  <a:pt x="938666" y="1497980"/>
                  <a:pt x="1036320" y="1485514"/>
                </a:cubicBezTo>
                <a:cubicBezTo>
                  <a:pt x="1084033" y="1479423"/>
                  <a:pt x="1231258" y="1441860"/>
                  <a:pt x="1300480" y="1424554"/>
                </a:cubicBezTo>
                <a:cubicBezTo>
                  <a:pt x="1414843" y="1333064"/>
                  <a:pt x="1281451" y="1442844"/>
                  <a:pt x="1412240" y="1322954"/>
                </a:cubicBezTo>
                <a:cubicBezTo>
                  <a:pt x="1467544" y="1272259"/>
                  <a:pt x="1482243" y="1275436"/>
                  <a:pt x="1524000" y="1211194"/>
                </a:cubicBezTo>
                <a:cubicBezTo>
                  <a:pt x="1553761" y="1165408"/>
                  <a:pt x="1605280" y="1068954"/>
                  <a:pt x="1605280" y="1068954"/>
                </a:cubicBezTo>
                <a:cubicBezTo>
                  <a:pt x="1642403" y="734849"/>
                  <a:pt x="1648562" y="777337"/>
                  <a:pt x="1584960" y="276474"/>
                </a:cubicBezTo>
                <a:cubicBezTo>
                  <a:pt x="1582827" y="259676"/>
                  <a:pt x="1557867" y="256154"/>
                  <a:pt x="1544320" y="245994"/>
                </a:cubicBezTo>
                <a:cubicBezTo>
                  <a:pt x="1521718" y="208324"/>
                  <a:pt x="1516693" y="190639"/>
                  <a:pt x="1483360" y="164714"/>
                </a:cubicBezTo>
                <a:cubicBezTo>
                  <a:pt x="1395885" y="96678"/>
                  <a:pt x="1454610" y="141233"/>
                  <a:pt x="1381760" y="113914"/>
                </a:cubicBezTo>
                <a:cubicBezTo>
                  <a:pt x="1297674" y="82382"/>
                  <a:pt x="1389836" y="100693"/>
                  <a:pt x="1280160" y="73274"/>
                </a:cubicBezTo>
                <a:cubicBezTo>
                  <a:pt x="1260175" y="68278"/>
                  <a:pt x="1239468" y="66799"/>
                  <a:pt x="1219200" y="63114"/>
                </a:cubicBezTo>
                <a:cubicBezTo>
                  <a:pt x="1116320" y="44409"/>
                  <a:pt x="1222450" y="58359"/>
                  <a:pt x="1066800" y="42794"/>
                </a:cubicBezTo>
                <a:cubicBezTo>
                  <a:pt x="782530" y="-18121"/>
                  <a:pt x="903666" y="-3541"/>
                  <a:pt x="426720" y="22474"/>
                </a:cubicBezTo>
                <a:cubicBezTo>
                  <a:pt x="405333" y="23641"/>
                  <a:pt x="386540" y="37599"/>
                  <a:pt x="365760" y="42794"/>
                </a:cubicBezTo>
                <a:cubicBezTo>
                  <a:pt x="359189" y="44437"/>
                  <a:pt x="352213" y="42794"/>
                  <a:pt x="345440" y="42794"/>
                </a:cubicBezTo>
              </a:path>
            </a:pathLst>
          </a:cu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igura a mano libera: forma 13">
            <a:extLst>
              <a:ext uri="{FF2B5EF4-FFF2-40B4-BE49-F238E27FC236}">
                <a16:creationId xmlns:a16="http://schemas.microsoft.com/office/drawing/2014/main" id="{7012EB26-89E2-1F92-7C5A-B3534EC2882B}"/>
              </a:ext>
            </a:extLst>
          </p:cNvPr>
          <p:cNvSpPr/>
          <p:nvPr/>
        </p:nvSpPr>
        <p:spPr>
          <a:xfrm>
            <a:off x="6258560" y="1209040"/>
            <a:ext cx="2814720" cy="2763520"/>
          </a:xfrm>
          <a:custGeom>
            <a:avLst/>
            <a:gdLst>
              <a:gd name="connsiteX0" fmla="*/ 447040 w 2814720"/>
              <a:gd name="connsiteY0" fmla="*/ 20320 h 2763520"/>
              <a:gd name="connsiteX1" fmla="*/ 396240 w 2814720"/>
              <a:gd name="connsiteY1" fmla="*/ 30480 h 2763520"/>
              <a:gd name="connsiteX2" fmla="*/ 355600 w 2814720"/>
              <a:gd name="connsiteY2" fmla="*/ 50800 h 2763520"/>
              <a:gd name="connsiteX3" fmla="*/ 172720 w 2814720"/>
              <a:gd name="connsiteY3" fmla="*/ 193040 h 2763520"/>
              <a:gd name="connsiteX4" fmla="*/ 111760 w 2814720"/>
              <a:gd name="connsiteY4" fmla="*/ 284480 h 2763520"/>
              <a:gd name="connsiteX5" fmla="*/ 91440 w 2814720"/>
              <a:gd name="connsiteY5" fmla="*/ 335280 h 2763520"/>
              <a:gd name="connsiteX6" fmla="*/ 60960 w 2814720"/>
              <a:gd name="connsiteY6" fmla="*/ 396240 h 2763520"/>
              <a:gd name="connsiteX7" fmla="*/ 50800 w 2814720"/>
              <a:gd name="connsiteY7" fmla="*/ 477520 h 2763520"/>
              <a:gd name="connsiteX8" fmla="*/ 40640 w 2814720"/>
              <a:gd name="connsiteY8" fmla="*/ 548640 h 2763520"/>
              <a:gd name="connsiteX9" fmla="*/ 0 w 2814720"/>
              <a:gd name="connsiteY9" fmla="*/ 883920 h 2763520"/>
              <a:gd name="connsiteX10" fmla="*/ 40640 w 2814720"/>
              <a:gd name="connsiteY10" fmla="*/ 1259840 h 2763520"/>
              <a:gd name="connsiteX11" fmla="*/ 182880 w 2814720"/>
              <a:gd name="connsiteY11" fmla="*/ 1452880 h 2763520"/>
              <a:gd name="connsiteX12" fmla="*/ 294640 w 2814720"/>
              <a:gd name="connsiteY12" fmla="*/ 1625600 h 2763520"/>
              <a:gd name="connsiteX13" fmla="*/ 386080 w 2814720"/>
              <a:gd name="connsiteY13" fmla="*/ 1747520 h 2763520"/>
              <a:gd name="connsiteX14" fmla="*/ 528320 w 2814720"/>
              <a:gd name="connsiteY14" fmla="*/ 2021840 h 2763520"/>
              <a:gd name="connsiteX15" fmla="*/ 599440 w 2814720"/>
              <a:gd name="connsiteY15" fmla="*/ 2133600 h 2763520"/>
              <a:gd name="connsiteX16" fmla="*/ 680720 w 2814720"/>
              <a:gd name="connsiteY16" fmla="*/ 2275840 h 2763520"/>
              <a:gd name="connsiteX17" fmla="*/ 731520 w 2814720"/>
              <a:gd name="connsiteY17" fmla="*/ 2367280 h 2763520"/>
              <a:gd name="connsiteX18" fmla="*/ 934720 w 2814720"/>
              <a:gd name="connsiteY18" fmla="*/ 2529840 h 2763520"/>
              <a:gd name="connsiteX19" fmla="*/ 1148080 w 2814720"/>
              <a:gd name="connsiteY19" fmla="*/ 2641600 h 2763520"/>
              <a:gd name="connsiteX20" fmla="*/ 1351280 w 2814720"/>
              <a:gd name="connsiteY20" fmla="*/ 2712720 h 2763520"/>
              <a:gd name="connsiteX21" fmla="*/ 1798320 w 2814720"/>
              <a:gd name="connsiteY21" fmla="*/ 2733040 h 2763520"/>
              <a:gd name="connsiteX22" fmla="*/ 1910080 w 2814720"/>
              <a:gd name="connsiteY22" fmla="*/ 2743200 h 2763520"/>
              <a:gd name="connsiteX23" fmla="*/ 2032000 w 2814720"/>
              <a:gd name="connsiteY23" fmla="*/ 2763520 h 2763520"/>
              <a:gd name="connsiteX24" fmla="*/ 2560320 w 2814720"/>
              <a:gd name="connsiteY24" fmla="*/ 2753360 h 2763520"/>
              <a:gd name="connsiteX25" fmla="*/ 2682240 w 2814720"/>
              <a:gd name="connsiteY25" fmla="*/ 2529840 h 2763520"/>
              <a:gd name="connsiteX26" fmla="*/ 2773680 w 2814720"/>
              <a:gd name="connsiteY26" fmla="*/ 2225040 h 2763520"/>
              <a:gd name="connsiteX27" fmla="*/ 2814320 w 2814720"/>
              <a:gd name="connsiteY27" fmla="*/ 1950720 h 2763520"/>
              <a:gd name="connsiteX28" fmla="*/ 2794000 w 2814720"/>
              <a:gd name="connsiteY28" fmla="*/ 1513840 h 2763520"/>
              <a:gd name="connsiteX29" fmla="*/ 2733040 w 2814720"/>
              <a:gd name="connsiteY29" fmla="*/ 1473200 h 2763520"/>
              <a:gd name="connsiteX30" fmla="*/ 2489200 w 2814720"/>
              <a:gd name="connsiteY30" fmla="*/ 1381760 h 2763520"/>
              <a:gd name="connsiteX31" fmla="*/ 1727200 w 2814720"/>
              <a:gd name="connsiteY31" fmla="*/ 1371600 h 2763520"/>
              <a:gd name="connsiteX32" fmla="*/ 1666240 w 2814720"/>
              <a:gd name="connsiteY32" fmla="*/ 1361440 h 2763520"/>
              <a:gd name="connsiteX33" fmla="*/ 1615440 w 2814720"/>
              <a:gd name="connsiteY33" fmla="*/ 1341120 h 2763520"/>
              <a:gd name="connsiteX34" fmla="*/ 1574800 w 2814720"/>
              <a:gd name="connsiteY34" fmla="*/ 1320800 h 2763520"/>
              <a:gd name="connsiteX35" fmla="*/ 1432560 w 2814720"/>
              <a:gd name="connsiteY35" fmla="*/ 1178560 h 2763520"/>
              <a:gd name="connsiteX36" fmla="*/ 1412240 w 2814720"/>
              <a:gd name="connsiteY36" fmla="*/ 1127760 h 2763520"/>
              <a:gd name="connsiteX37" fmla="*/ 1391920 w 2814720"/>
              <a:gd name="connsiteY37" fmla="*/ 1087120 h 2763520"/>
              <a:gd name="connsiteX38" fmla="*/ 1371600 w 2814720"/>
              <a:gd name="connsiteY38" fmla="*/ 934720 h 2763520"/>
              <a:gd name="connsiteX39" fmla="*/ 1361440 w 2814720"/>
              <a:gd name="connsiteY39" fmla="*/ 254000 h 2763520"/>
              <a:gd name="connsiteX40" fmla="*/ 1320800 w 2814720"/>
              <a:gd name="connsiteY40" fmla="*/ 111760 h 2763520"/>
              <a:gd name="connsiteX41" fmla="*/ 1259840 w 2814720"/>
              <a:gd name="connsiteY41" fmla="*/ 20320 h 2763520"/>
              <a:gd name="connsiteX42" fmla="*/ 1168400 w 2814720"/>
              <a:gd name="connsiteY42" fmla="*/ 0 h 2763520"/>
              <a:gd name="connsiteX43" fmla="*/ 568960 w 2814720"/>
              <a:gd name="connsiteY43" fmla="*/ 20320 h 2763520"/>
              <a:gd name="connsiteX44" fmla="*/ 447040 w 2814720"/>
              <a:gd name="connsiteY44" fmla="*/ 30480 h 2763520"/>
              <a:gd name="connsiteX45" fmla="*/ 396240 w 2814720"/>
              <a:gd name="connsiteY45" fmla="*/ 50800 h 276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814720" h="2763520">
                <a:moveTo>
                  <a:pt x="447040" y="20320"/>
                </a:moveTo>
                <a:cubicBezTo>
                  <a:pt x="430107" y="23707"/>
                  <a:pt x="412623" y="25019"/>
                  <a:pt x="396240" y="30480"/>
                </a:cubicBezTo>
                <a:cubicBezTo>
                  <a:pt x="381872" y="35269"/>
                  <a:pt x="368316" y="42572"/>
                  <a:pt x="355600" y="50800"/>
                </a:cubicBezTo>
                <a:cubicBezTo>
                  <a:pt x="301227" y="85982"/>
                  <a:pt x="217827" y="135631"/>
                  <a:pt x="172720" y="193040"/>
                </a:cubicBezTo>
                <a:cubicBezTo>
                  <a:pt x="150088" y="221845"/>
                  <a:pt x="129935" y="252674"/>
                  <a:pt x="111760" y="284480"/>
                </a:cubicBezTo>
                <a:cubicBezTo>
                  <a:pt x="102712" y="300315"/>
                  <a:pt x="98987" y="318677"/>
                  <a:pt x="91440" y="335280"/>
                </a:cubicBezTo>
                <a:cubicBezTo>
                  <a:pt x="82039" y="355962"/>
                  <a:pt x="71120" y="375920"/>
                  <a:pt x="60960" y="396240"/>
                </a:cubicBezTo>
                <a:cubicBezTo>
                  <a:pt x="57573" y="423333"/>
                  <a:pt x="54409" y="450455"/>
                  <a:pt x="50800" y="477520"/>
                </a:cubicBezTo>
                <a:cubicBezTo>
                  <a:pt x="47635" y="501257"/>
                  <a:pt x="43705" y="524890"/>
                  <a:pt x="40640" y="548640"/>
                </a:cubicBezTo>
                <a:cubicBezTo>
                  <a:pt x="13213" y="761200"/>
                  <a:pt x="16639" y="734173"/>
                  <a:pt x="0" y="883920"/>
                </a:cubicBezTo>
                <a:cubicBezTo>
                  <a:pt x="13547" y="1009227"/>
                  <a:pt x="15922" y="1136251"/>
                  <a:pt x="40640" y="1259840"/>
                </a:cubicBezTo>
                <a:cubicBezTo>
                  <a:pt x="48540" y="1299340"/>
                  <a:pt x="174272" y="1440829"/>
                  <a:pt x="182880" y="1452880"/>
                </a:cubicBezTo>
                <a:cubicBezTo>
                  <a:pt x="222738" y="1508682"/>
                  <a:pt x="253495" y="1570740"/>
                  <a:pt x="294640" y="1625600"/>
                </a:cubicBezTo>
                <a:cubicBezTo>
                  <a:pt x="325120" y="1666240"/>
                  <a:pt x="358610" y="1704788"/>
                  <a:pt x="386080" y="1747520"/>
                </a:cubicBezTo>
                <a:cubicBezTo>
                  <a:pt x="561851" y="2020941"/>
                  <a:pt x="409492" y="1803988"/>
                  <a:pt x="528320" y="2021840"/>
                </a:cubicBezTo>
                <a:cubicBezTo>
                  <a:pt x="549465" y="2060605"/>
                  <a:pt x="576722" y="2095736"/>
                  <a:pt x="599440" y="2133600"/>
                </a:cubicBezTo>
                <a:cubicBezTo>
                  <a:pt x="627536" y="2180426"/>
                  <a:pt x="653850" y="2228300"/>
                  <a:pt x="680720" y="2275840"/>
                </a:cubicBezTo>
                <a:cubicBezTo>
                  <a:pt x="697877" y="2306195"/>
                  <a:pt x="706865" y="2342625"/>
                  <a:pt x="731520" y="2367280"/>
                </a:cubicBezTo>
                <a:cubicBezTo>
                  <a:pt x="918718" y="2554478"/>
                  <a:pt x="744494" y="2396682"/>
                  <a:pt x="934720" y="2529840"/>
                </a:cubicBezTo>
                <a:cubicBezTo>
                  <a:pt x="1097308" y="2643652"/>
                  <a:pt x="967024" y="2592221"/>
                  <a:pt x="1148080" y="2641600"/>
                </a:cubicBezTo>
                <a:cubicBezTo>
                  <a:pt x="1230072" y="2688452"/>
                  <a:pt x="1239524" y="2702917"/>
                  <a:pt x="1351280" y="2712720"/>
                </a:cubicBezTo>
                <a:cubicBezTo>
                  <a:pt x="1499877" y="2725755"/>
                  <a:pt x="1798320" y="2733040"/>
                  <a:pt x="1798320" y="2733040"/>
                </a:cubicBezTo>
                <a:cubicBezTo>
                  <a:pt x="1835573" y="2736427"/>
                  <a:pt x="1872987" y="2738362"/>
                  <a:pt x="1910080" y="2743200"/>
                </a:cubicBezTo>
                <a:cubicBezTo>
                  <a:pt x="1950935" y="2748529"/>
                  <a:pt x="1990804" y="2762876"/>
                  <a:pt x="2032000" y="2763520"/>
                </a:cubicBezTo>
                <a:lnTo>
                  <a:pt x="2560320" y="2753360"/>
                </a:lnTo>
                <a:cubicBezTo>
                  <a:pt x="2665584" y="2648096"/>
                  <a:pt x="2626780" y="2708104"/>
                  <a:pt x="2682240" y="2529840"/>
                </a:cubicBezTo>
                <a:cubicBezTo>
                  <a:pt x="2713751" y="2428555"/>
                  <a:pt x="2773680" y="2225040"/>
                  <a:pt x="2773680" y="2225040"/>
                </a:cubicBezTo>
                <a:cubicBezTo>
                  <a:pt x="2787227" y="2133600"/>
                  <a:pt x="2818615" y="2043058"/>
                  <a:pt x="2814320" y="1950720"/>
                </a:cubicBezTo>
                <a:cubicBezTo>
                  <a:pt x="2807547" y="1805093"/>
                  <a:pt x="2818462" y="1657557"/>
                  <a:pt x="2794000" y="1513840"/>
                </a:cubicBezTo>
                <a:cubicBezTo>
                  <a:pt x="2789902" y="1489765"/>
                  <a:pt x="2753839" y="1485999"/>
                  <a:pt x="2733040" y="1473200"/>
                </a:cubicBezTo>
                <a:cubicBezTo>
                  <a:pt x="2661020" y="1428880"/>
                  <a:pt x="2575571" y="1382912"/>
                  <a:pt x="2489200" y="1381760"/>
                </a:cubicBezTo>
                <a:lnTo>
                  <a:pt x="1727200" y="1371600"/>
                </a:lnTo>
                <a:cubicBezTo>
                  <a:pt x="1706880" y="1368213"/>
                  <a:pt x="1686114" y="1366860"/>
                  <a:pt x="1666240" y="1361440"/>
                </a:cubicBezTo>
                <a:cubicBezTo>
                  <a:pt x="1648645" y="1356641"/>
                  <a:pt x="1632106" y="1348527"/>
                  <a:pt x="1615440" y="1341120"/>
                </a:cubicBezTo>
                <a:cubicBezTo>
                  <a:pt x="1601600" y="1334969"/>
                  <a:pt x="1587402" y="1329201"/>
                  <a:pt x="1574800" y="1320800"/>
                </a:cubicBezTo>
                <a:cubicBezTo>
                  <a:pt x="1500588" y="1271325"/>
                  <a:pt x="1479679" y="1255128"/>
                  <a:pt x="1432560" y="1178560"/>
                </a:cubicBezTo>
                <a:cubicBezTo>
                  <a:pt x="1423002" y="1163028"/>
                  <a:pt x="1419647" y="1144426"/>
                  <a:pt x="1412240" y="1127760"/>
                </a:cubicBezTo>
                <a:cubicBezTo>
                  <a:pt x="1406089" y="1113920"/>
                  <a:pt x="1398693" y="1100667"/>
                  <a:pt x="1391920" y="1087120"/>
                </a:cubicBezTo>
                <a:cubicBezTo>
                  <a:pt x="1384288" y="1041329"/>
                  <a:pt x="1372766" y="979019"/>
                  <a:pt x="1371600" y="934720"/>
                </a:cubicBezTo>
                <a:cubicBezTo>
                  <a:pt x="1365630" y="707867"/>
                  <a:pt x="1370391" y="480755"/>
                  <a:pt x="1361440" y="254000"/>
                </a:cubicBezTo>
                <a:cubicBezTo>
                  <a:pt x="1360347" y="226308"/>
                  <a:pt x="1339175" y="143916"/>
                  <a:pt x="1320800" y="111760"/>
                </a:cubicBezTo>
                <a:cubicBezTo>
                  <a:pt x="1302625" y="79954"/>
                  <a:pt x="1289381" y="41983"/>
                  <a:pt x="1259840" y="20320"/>
                </a:cubicBezTo>
                <a:cubicBezTo>
                  <a:pt x="1234661" y="1856"/>
                  <a:pt x="1198880" y="6773"/>
                  <a:pt x="1168400" y="0"/>
                </a:cubicBezTo>
                <a:lnTo>
                  <a:pt x="568960" y="20320"/>
                </a:lnTo>
                <a:cubicBezTo>
                  <a:pt x="528215" y="22042"/>
                  <a:pt x="487200" y="23393"/>
                  <a:pt x="447040" y="30480"/>
                </a:cubicBezTo>
                <a:cubicBezTo>
                  <a:pt x="429080" y="33649"/>
                  <a:pt x="396240" y="50800"/>
                  <a:pt x="396240" y="50800"/>
                </a:cubicBezTo>
              </a:path>
            </a:pathLst>
          </a:cu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igura a mano libera: forma 15">
            <a:extLst>
              <a:ext uri="{FF2B5EF4-FFF2-40B4-BE49-F238E27FC236}">
                <a16:creationId xmlns:a16="http://schemas.microsoft.com/office/drawing/2014/main" id="{3C8473D6-D068-8230-0053-845A18EDFD90}"/>
              </a:ext>
            </a:extLst>
          </p:cNvPr>
          <p:cNvSpPr/>
          <p:nvPr/>
        </p:nvSpPr>
        <p:spPr>
          <a:xfrm>
            <a:off x="6776564" y="4457837"/>
            <a:ext cx="2814719" cy="1532072"/>
          </a:xfrm>
          <a:custGeom>
            <a:avLst/>
            <a:gdLst>
              <a:gd name="connsiteX0" fmla="*/ 294795 w 1538686"/>
              <a:gd name="connsiteY0" fmla="*/ 12563 h 1532072"/>
              <a:gd name="connsiteX1" fmla="*/ 193195 w 1538686"/>
              <a:gd name="connsiteY1" fmla="*/ 134483 h 1532072"/>
              <a:gd name="connsiteX2" fmla="*/ 81435 w 1538686"/>
              <a:gd name="connsiteY2" fmla="*/ 327523 h 1532072"/>
              <a:gd name="connsiteX3" fmla="*/ 10315 w 1538686"/>
              <a:gd name="connsiteY3" fmla="*/ 551043 h 1532072"/>
              <a:gd name="connsiteX4" fmla="*/ 155 w 1538686"/>
              <a:gd name="connsiteY4" fmla="*/ 683123 h 1532072"/>
              <a:gd name="connsiteX5" fmla="*/ 30635 w 1538686"/>
              <a:gd name="connsiteY5" fmla="*/ 1201283 h 1532072"/>
              <a:gd name="connsiteX6" fmla="*/ 61115 w 1538686"/>
              <a:gd name="connsiteY6" fmla="*/ 1252083 h 1532072"/>
              <a:gd name="connsiteX7" fmla="*/ 162715 w 1538686"/>
              <a:gd name="connsiteY7" fmla="*/ 1363843 h 1532072"/>
              <a:gd name="connsiteX8" fmla="*/ 223675 w 1538686"/>
              <a:gd name="connsiteY8" fmla="*/ 1414643 h 1532072"/>
              <a:gd name="connsiteX9" fmla="*/ 264315 w 1538686"/>
              <a:gd name="connsiteY9" fmla="*/ 1434963 h 1532072"/>
              <a:gd name="connsiteX10" fmla="*/ 386235 w 1538686"/>
              <a:gd name="connsiteY10" fmla="*/ 1465443 h 1532072"/>
              <a:gd name="connsiteX11" fmla="*/ 569115 w 1538686"/>
              <a:gd name="connsiteY11" fmla="*/ 1485763 h 1532072"/>
              <a:gd name="connsiteX12" fmla="*/ 1229515 w 1538686"/>
              <a:gd name="connsiteY12" fmla="*/ 1465443 h 1532072"/>
              <a:gd name="connsiteX13" fmla="*/ 1341275 w 1538686"/>
              <a:gd name="connsiteY13" fmla="*/ 1424803 h 1532072"/>
              <a:gd name="connsiteX14" fmla="*/ 1493675 w 1538686"/>
              <a:gd name="connsiteY14" fmla="*/ 1262243 h 1532072"/>
              <a:gd name="connsiteX15" fmla="*/ 1513995 w 1538686"/>
              <a:gd name="connsiteY15" fmla="*/ 1211443 h 1532072"/>
              <a:gd name="connsiteX16" fmla="*/ 1513995 w 1538686"/>
              <a:gd name="connsiteY16" fmla="*/ 469763 h 1532072"/>
              <a:gd name="connsiteX17" fmla="*/ 1503835 w 1538686"/>
              <a:gd name="connsiteY17" fmla="*/ 398643 h 1532072"/>
              <a:gd name="connsiteX18" fmla="*/ 1473355 w 1538686"/>
              <a:gd name="connsiteY18" fmla="*/ 286883 h 1532072"/>
              <a:gd name="connsiteX19" fmla="*/ 1453035 w 1538686"/>
              <a:gd name="connsiteY19" fmla="*/ 164963 h 1532072"/>
              <a:gd name="connsiteX20" fmla="*/ 1432715 w 1538686"/>
              <a:gd name="connsiteY20" fmla="*/ 134483 h 1532072"/>
              <a:gd name="connsiteX21" fmla="*/ 1412395 w 1538686"/>
              <a:gd name="connsiteY21" fmla="*/ 93843 h 1532072"/>
              <a:gd name="connsiteX22" fmla="*/ 1361595 w 1538686"/>
              <a:gd name="connsiteY22" fmla="*/ 83683 h 1532072"/>
              <a:gd name="connsiteX23" fmla="*/ 1270155 w 1538686"/>
              <a:gd name="connsiteY23" fmla="*/ 63363 h 1532072"/>
              <a:gd name="connsiteX24" fmla="*/ 1117755 w 1538686"/>
              <a:gd name="connsiteY24" fmla="*/ 53203 h 1532072"/>
              <a:gd name="connsiteX25" fmla="*/ 853595 w 1538686"/>
              <a:gd name="connsiteY25" fmla="*/ 32883 h 1532072"/>
              <a:gd name="connsiteX26" fmla="*/ 619915 w 1538686"/>
              <a:gd name="connsiteY26" fmla="*/ 2403 h 1532072"/>
              <a:gd name="connsiteX27" fmla="*/ 294795 w 1538686"/>
              <a:gd name="connsiteY27" fmla="*/ 12563 h 1532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38686" h="1532072">
                <a:moveTo>
                  <a:pt x="294795" y="12563"/>
                </a:moveTo>
                <a:cubicBezTo>
                  <a:pt x="223675" y="34576"/>
                  <a:pt x="257477" y="31632"/>
                  <a:pt x="193195" y="134483"/>
                </a:cubicBezTo>
                <a:cubicBezTo>
                  <a:pt x="129599" y="236236"/>
                  <a:pt x="129633" y="215062"/>
                  <a:pt x="81435" y="327523"/>
                </a:cubicBezTo>
                <a:cubicBezTo>
                  <a:pt x="44423" y="413885"/>
                  <a:pt x="34837" y="461130"/>
                  <a:pt x="10315" y="551043"/>
                </a:cubicBezTo>
                <a:cubicBezTo>
                  <a:pt x="6928" y="595070"/>
                  <a:pt x="-1224" y="638988"/>
                  <a:pt x="155" y="683123"/>
                </a:cubicBezTo>
                <a:cubicBezTo>
                  <a:pt x="5559" y="856057"/>
                  <a:pt x="12203" y="1029249"/>
                  <a:pt x="30635" y="1201283"/>
                </a:cubicBezTo>
                <a:cubicBezTo>
                  <a:pt x="32739" y="1220918"/>
                  <a:pt x="49875" y="1235847"/>
                  <a:pt x="61115" y="1252083"/>
                </a:cubicBezTo>
                <a:cubicBezTo>
                  <a:pt x="130483" y="1352282"/>
                  <a:pt x="95858" y="1310357"/>
                  <a:pt x="162715" y="1363843"/>
                </a:cubicBezTo>
                <a:cubicBezTo>
                  <a:pt x="183370" y="1380367"/>
                  <a:pt x="202006" y="1399475"/>
                  <a:pt x="223675" y="1414643"/>
                </a:cubicBezTo>
                <a:cubicBezTo>
                  <a:pt x="236083" y="1423328"/>
                  <a:pt x="250253" y="1429338"/>
                  <a:pt x="264315" y="1434963"/>
                </a:cubicBezTo>
                <a:cubicBezTo>
                  <a:pt x="312370" y="1454185"/>
                  <a:pt x="335355" y="1459083"/>
                  <a:pt x="386235" y="1465443"/>
                </a:cubicBezTo>
                <a:cubicBezTo>
                  <a:pt x="447097" y="1473051"/>
                  <a:pt x="508155" y="1478990"/>
                  <a:pt x="569115" y="1485763"/>
                </a:cubicBezTo>
                <a:cubicBezTo>
                  <a:pt x="813174" y="1567116"/>
                  <a:pt x="673181" y="1529024"/>
                  <a:pt x="1229515" y="1465443"/>
                </a:cubicBezTo>
                <a:cubicBezTo>
                  <a:pt x="1268899" y="1460942"/>
                  <a:pt x="1304022" y="1438350"/>
                  <a:pt x="1341275" y="1424803"/>
                </a:cubicBezTo>
                <a:cubicBezTo>
                  <a:pt x="1356686" y="1409392"/>
                  <a:pt x="1466093" y="1308213"/>
                  <a:pt x="1493675" y="1262243"/>
                </a:cubicBezTo>
                <a:cubicBezTo>
                  <a:pt x="1503058" y="1246604"/>
                  <a:pt x="1507222" y="1228376"/>
                  <a:pt x="1513995" y="1211443"/>
                </a:cubicBezTo>
                <a:cubicBezTo>
                  <a:pt x="1551678" y="853452"/>
                  <a:pt x="1541786" y="1034840"/>
                  <a:pt x="1513995" y="469763"/>
                </a:cubicBezTo>
                <a:cubicBezTo>
                  <a:pt x="1512819" y="445845"/>
                  <a:pt x="1508531" y="422125"/>
                  <a:pt x="1503835" y="398643"/>
                </a:cubicBezTo>
                <a:cubicBezTo>
                  <a:pt x="1492376" y="341349"/>
                  <a:pt x="1487952" y="330674"/>
                  <a:pt x="1473355" y="286883"/>
                </a:cubicBezTo>
                <a:cubicBezTo>
                  <a:pt x="1471115" y="268961"/>
                  <a:pt x="1464881" y="192604"/>
                  <a:pt x="1453035" y="164963"/>
                </a:cubicBezTo>
                <a:cubicBezTo>
                  <a:pt x="1448225" y="153740"/>
                  <a:pt x="1438773" y="145085"/>
                  <a:pt x="1432715" y="134483"/>
                </a:cubicBezTo>
                <a:cubicBezTo>
                  <a:pt x="1425201" y="121333"/>
                  <a:pt x="1424720" y="102646"/>
                  <a:pt x="1412395" y="93843"/>
                </a:cubicBezTo>
                <a:cubicBezTo>
                  <a:pt x="1398343" y="83806"/>
                  <a:pt x="1378480" y="87301"/>
                  <a:pt x="1361595" y="83683"/>
                </a:cubicBezTo>
                <a:cubicBezTo>
                  <a:pt x="1331065" y="77141"/>
                  <a:pt x="1301137" y="67236"/>
                  <a:pt x="1270155" y="63363"/>
                </a:cubicBezTo>
                <a:cubicBezTo>
                  <a:pt x="1219635" y="57048"/>
                  <a:pt x="1168532" y="56918"/>
                  <a:pt x="1117755" y="53203"/>
                </a:cubicBezTo>
                <a:lnTo>
                  <a:pt x="853595" y="32883"/>
                </a:lnTo>
                <a:cubicBezTo>
                  <a:pt x="754003" y="-314"/>
                  <a:pt x="770716" y="-613"/>
                  <a:pt x="619915" y="2403"/>
                </a:cubicBezTo>
                <a:cubicBezTo>
                  <a:pt x="507972" y="4642"/>
                  <a:pt x="365915" y="-9450"/>
                  <a:pt x="294795" y="12563"/>
                </a:cubicBezTo>
                <a:close/>
              </a:path>
            </a:pathLst>
          </a:cu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Google Shape;258;p12">
            <a:extLst>
              <a:ext uri="{FF2B5EF4-FFF2-40B4-BE49-F238E27FC236}">
                <a16:creationId xmlns:a16="http://schemas.microsoft.com/office/drawing/2014/main" id="{123A4505-2916-DF60-37BF-9AFC9B6291A7}"/>
              </a:ext>
            </a:extLst>
          </p:cNvPr>
          <p:cNvSpPr txBox="1">
            <a:spLocks noGrp="1"/>
          </p:cNvSpPr>
          <p:nvPr>
            <p:ph type="body" idx="1"/>
          </p:nvPr>
        </p:nvSpPr>
        <p:spPr>
          <a:xfrm>
            <a:off x="10114901" y="536683"/>
            <a:ext cx="2056887" cy="5150548"/>
          </a:xfrm>
          <a:prstGeom prst="rect">
            <a:avLst/>
          </a:prstGeom>
          <a:noFill/>
          <a:ln>
            <a:noFill/>
          </a:ln>
        </p:spPr>
        <p:txBody>
          <a:bodyPr spcFirstLastPara="1" wrap="square" lIns="91425" tIns="45700" rIns="91425" bIns="45700" anchor="t" anchorCtr="0">
            <a:noAutofit/>
          </a:bodyPr>
          <a:lstStyle/>
          <a:p>
            <a:pPr marL="0" lvl="0" indent="0">
              <a:spcBef>
                <a:spcPts val="300"/>
              </a:spcBef>
              <a:buNone/>
            </a:pPr>
            <a:r>
              <a:rPr lang="en-GB" sz="1400" b="1" dirty="0">
                <a:solidFill>
                  <a:srgbClr val="FF0000"/>
                </a:solidFill>
              </a:rPr>
              <a:t>Base standards of the current MD TG</a:t>
            </a:r>
          </a:p>
          <a:p>
            <a:pPr marL="0" lvl="0" indent="0">
              <a:spcBef>
                <a:spcPts val="300"/>
              </a:spcBef>
              <a:buNone/>
            </a:pPr>
            <a:endParaRPr lang="en-GB" sz="1400" b="1" dirty="0">
              <a:solidFill>
                <a:srgbClr val="FF0000"/>
              </a:solidFill>
            </a:endParaRPr>
          </a:p>
          <a:p>
            <a:pPr marL="0" lvl="0" indent="0">
              <a:spcBef>
                <a:spcPts val="300"/>
              </a:spcBef>
              <a:buNone/>
            </a:pPr>
            <a:r>
              <a:rPr lang="en-GB" sz="1200" dirty="0"/>
              <a:t>Service metadata has moved from ISO 19119 to ISO 19115-1. </a:t>
            </a:r>
            <a:endParaRPr lang="en-GB" sz="1200" b="1" dirty="0">
              <a:solidFill>
                <a:srgbClr val="FF0000"/>
              </a:solidFill>
            </a:endParaRPr>
          </a:p>
          <a:p>
            <a:pPr marL="0" lvl="0" indent="0">
              <a:spcBef>
                <a:spcPts val="300"/>
              </a:spcBef>
              <a:buNone/>
            </a:pPr>
            <a:endParaRPr lang="en-GB" sz="1400" b="1" dirty="0">
              <a:solidFill>
                <a:srgbClr val="FF0000"/>
              </a:solidFill>
            </a:endParaRPr>
          </a:p>
          <a:p>
            <a:pPr marL="0" lvl="0" indent="0">
              <a:spcBef>
                <a:spcPts val="300"/>
              </a:spcBef>
              <a:buNone/>
            </a:pPr>
            <a:r>
              <a:rPr lang="en-GB" sz="1200" dirty="0"/>
              <a:t>Data Quality metadata has moved from ISO 19115 to ISO 19157. </a:t>
            </a:r>
            <a:endParaRPr lang="en-GB" sz="1200" b="1" dirty="0">
              <a:solidFill>
                <a:srgbClr val="FF0000"/>
              </a:solidFill>
            </a:endParaRPr>
          </a:p>
          <a:p>
            <a:pPr marL="0" lvl="0" indent="0">
              <a:spcBef>
                <a:spcPts val="300"/>
              </a:spcBef>
              <a:buNone/>
            </a:pPr>
            <a:endParaRPr lang="en-GB" sz="1400" b="1" dirty="0">
              <a:solidFill>
                <a:srgbClr val="FF0000"/>
              </a:solidFill>
            </a:endParaRPr>
          </a:p>
          <a:p>
            <a:pPr marL="0" indent="0">
              <a:spcBef>
                <a:spcPts val="300"/>
              </a:spcBef>
              <a:buNone/>
            </a:pPr>
            <a:r>
              <a:rPr lang="en-GB" sz="1400" b="1" dirty="0">
                <a:solidFill>
                  <a:srgbClr val="00B050"/>
                </a:solidFill>
              </a:rPr>
              <a:t>Base standards of future revision of MD TG</a:t>
            </a:r>
          </a:p>
        </p:txBody>
      </p:sp>
      <p:cxnSp>
        <p:nvCxnSpPr>
          <p:cNvPr id="7" name="Connettore 2 6">
            <a:extLst>
              <a:ext uri="{FF2B5EF4-FFF2-40B4-BE49-F238E27FC236}">
                <a16:creationId xmlns:a16="http://schemas.microsoft.com/office/drawing/2014/main" id="{612739DC-E630-6DB9-0F9F-268CAE0B2F54}"/>
              </a:ext>
            </a:extLst>
          </p:cNvPr>
          <p:cNvCxnSpPr/>
          <p:nvPr/>
        </p:nvCxnSpPr>
        <p:spPr>
          <a:xfrm flipV="1">
            <a:off x="3981450" y="2095500"/>
            <a:ext cx="2724150" cy="11239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ttore 2 8">
            <a:extLst>
              <a:ext uri="{FF2B5EF4-FFF2-40B4-BE49-F238E27FC236}">
                <a16:creationId xmlns:a16="http://schemas.microsoft.com/office/drawing/2014/main" id="{CD36B965-3D2D-2399-8CD7-556AEC0FE98D}"/>
              </a:ext>
            </a:extLst>
          </p:cNvPr>
          <p:cNvCxnSpPr>
            <a:cxnSpLocks/>
          </p:cNvCxnSpPr>
          <p:nvPr/>
        </p:nvCxnSpPr>
        <p:spPr>
          <a:xfrm>
            <a:off x="2771775" y="2009775"/>
            <a:ext cx="5057775" cy="120122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0557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16" presetClass="entr" presetSubtype="21"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barn(inVertical)">
                                      <p:cBhvr>
                                        <p:cTn id="10" dur="500"/>
                                        <p:tgtEl>
                                          <p:spTgt spid="4">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par>
                                <p:cTn id="16" presetID="16" presetClass="entr" presetSubtype="21" fill="hold" nodeType="withEffect">
                                  <p:stCondLst>
                                    <p:cond delay="0"/>
                                  </p:stCondLst>
                                  <p:childTnLst>
                                    <p:set>
                                      <p:cBhvr>
                                        <p:cTn id="17" dur="1" fill="hold">
                                          <p:stCondLst>
                                            <p:cond delay="0"/>
                                          </p:stCondLst>
                                        </p:cTn>
                                        <p:tgtEl>
                                          <p:spTgt spid="4">
                                            <p:txEl>
                                              <p:pRg st="4" end="4"/>
                                            </p:txEl>
                                          </p:spTgt>
                                        </p:tgtEl>
                                        <p:attrNameLst>
                                          <p:attrName>style.visibility</p:attrName>
                                        </p:attrNameLst>
                                      </p:cBhvr>
                                      <p:to>
                                        <p:strVal val="visible"/>
                                      </p:to>
                                    </p:set>
                                    <p:animEffect transition="in" filter="barn(inVertical)">
                                      <p:cBhvr>
                                        <p:cTn id="18" dur="500"/>
                                        <p:tgtEl>
                                          <p:spTgt spid="4">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par>
                                <p:cTn id="31" presetID="16" presetClass="entr" presetSubtype="21" fill="hold" nodeType="with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Effect transition="in" filter="barn(inVertical)">
                                      <p:cBhvr>
                                        <p:cTn id="33"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20"/>
          <p:cNvSpPr txBox="1">
            <a:spLocks noGrp="1"/>
          </p:cNvSpPr>
          <p:nvPr>
            <p:ph type="ctrTitle"/>
          </p:nvPr>
        </p:nvSpPr>
        <p:spPr>
          <a:xfrm>
            <a:off x="1077013" y="1122363"/>
            <a:ext cx="10020968" cy="1240348"/>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accent5"/>
              </a:buClr>
              <a:buSzPts val="6000"/>
              <a:buFont typeface="Arial"/>
              <a:buNone/>
            </a:pPr>
            <a:r>
              <a:rPr lang="en-US" b="1"/>
              <a:t>Thank you!</a:t>
            </a:r>
            <a:endParaRPr b="1"/>
          </a:p>
        </p:txBody>
      </p:sp>
      <p:sp>
        <p:nvSpPr>
          <p:cNvPr id="323" name="Google Shape;323;p20"/>
          <p:cNvSpPr txBox="1">
            <a:spLocks noGrp="1"/>
          </p:cNvSpPr>
          <p:nvPr>
            <p:ph type="subTitle" idx="1"/>
          </p:nvPr>
        </p:nvSpPr>
        <p:spPr>
          <a:xfrm>
            <a:off x="1084385" y="5142229"/>
            <a:ext cx="7900127" cy="158818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050"/>
              <a:buNone/>
            </a:pPr>
            <a:r>
              <a:rPr lang="en-US" sz="1050" b="1"/>
              <a:t>© European Union 2023</a:t>
            </a:r>
            <a:endParaRPr/>
          </a:p>
          <a:p>
            <a:pPr marL="0" lvl="0" indent="0" algn="l" rtl="0">
              <a:lnSpc>
                <a:spcPct val="100000"/>
              </a:lnSpc>
              <a:spcBef>
                <a:spcPts val="1800"/>
              </a:spcBef>
              <a:spcAft>
                <a:spcPts val="0"/>
              </a:spcAft>
              <a:buSzPts val="1050"/>
              <a:buNone/>
            </a:pPr>
            <a:r>
              <a:rPr lang="en-US" sz="1050"/>
              <a:t>Unless otherwise noted the reuse of this presentation is </a:t>
            </a:r>
            <a:r>
              <a:rPr lang="en-US" sz="1050" err="1"/>
              <a:t>authorised</a:t>
            </a:r>
            <a:r>
              <a:rPr lang="en-US" sz="1050"/>
              <a:t> under the </a:t>
            </a:r>
            <a:r>
              <a:rPr lang="en-US" sz="1050" u="sng">
                <a:solidFill>
                  <a:schemeClr val="hlink"/>
                </a:solidFill>
                <a:hlinkClick r:id="rId3"/>
              </a:rPr>
              <a:t>CC BY 4.0 </a:t>
            </a:r>
            <a:r>
              <a:rPr lang="en-US" sz="1050"/>
              <a:t>license. For any use or reproduction of elements that are not owned by the EU, permission may need to be sought directly from the respective right holders.</a:t>
            </a:r>
            <a:endParaRPr/>
          </a:p>
        </p:txBody>
      </p:sp>
      <p:pic>
        <p:nvPicPr>
          <p:cNvPr id="324" name="Google Shape;324;p20"/>
          <p:cNvPicPr preferRelativeResize="0"/>
          <p:nvPr/>
        </p:nvPicPr>
        <p:blipFill rotWithShape="1">
          <a:blip r:embed="rId4">
            <a:alphaModFix/>
          </a:blip>
          <a:srcRect/>
          <a:stretch/>
        </p:blipFill>
        <p:spPr>
          <a:xfrm>
            <a:off x="1172103" y="5415309"/>
            <a:ext cx="1023496" cy="358097"/>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JRC palette 1">
      <a:dk1>
        <a:srgbClr val="4D4D4D"/>
      </a:dk1>
      <a:lt1>
        <a:srgbClr val="FFFFFF"/>
      </a:lt1>
      <a:dk2>
        <a:srgbClr val="034EA2"/>
      </a:dk2>
      <a:lt2>
        <a:srgbClr val="D3E8F9"/>
      </a:lt2>
      <a:accent1>
        <a:srgbClr val="6ACBF3"/>
      </a:accent1>
      <a:accent2>
        <a:srgbClr val="3E99DA"/>
      </a:accent2>
      <a:accent3>
        <a:srgbClr val="1EC08A"/>
      </a:accent3>
      <a:accent4>
        <a:srgbClr val="ED8D2F"/>
      </a:accent4>
      <a:accent5>
        <a:srgbClr val="F8CC29"/>
      </a:accent5>
      <a:accent6>
        <a:srgbClr val="E76C53"/>
      </a:accent6>
      <a:hlink>
        <a:srgbClr val="0563C1"/>
      </a:hlink>
      <a:folHlink>
        <a:srgbClr val="24337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21397B36352C447984A37DFD72D0E64" ma:contentTypeVersion="6" ma:contentTypeDescription="Create a new document." ma:contentTypeScope="" ma:versionID="29b823b416bb45cbbb8ee82451768bc0">
  <xsd:schema xmlns:xsd="http://www.w3.org/2001/XMLSchema" xmlns:xs="http://www.w3.org/2001/XMLSchema" xmlns:p="http://schemas.microsoft.com/office/2006/metadata/properties" xmlns:ns2="9a4971b4-25da-4884-bcca-bc4cdf98062d" xmlns:ns3="cdd1361d-578d-4248-b657-ea0d2b6ad1f3" targetNamespace="http://schemas.microsoft.com/office/2006/metadata/properties" ma:root="true" ma:fieldsID="e323a6ec2795a7a19a49c4df34b84336" ns2:_="" ns3:_="">
    <xsd:import namespace="9a4971b4-25da-4884-bcca-bc4cdf98062d"/>
    <xsd:import namespace="cdd1361d-578d-4248-b657-ea0d2b6ad1f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4971b4-25da-4884-bcca-bc4cdf98062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dd1361d-578d-4248-b657-ea0d2b6ad1f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EF3843F-CDFC-403D-94D4-B5491849D4FB}">
  <ds:schemaRefs>
    <ds:schemaRef ds:uri="9a4971b4-25da-4884-bcca-bc4cdf98062d"/>
    <ds:schemaRef ds:uri="cdd1361d-578d-4248-b657-ea0d2b6ad1f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FBE585A-3FC8-4CC9-93B5-1C31D6896A80}">
  <ds:schemaRefs>
    <ds:schemaRef ds:uri="9a4971b4-25da-4884-bcca-bc4cdf98062d"/>
    <ds:schemaRef ds:uri="cdd1361d-578d-4248-b657-ea0d2b6ad1f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8841CB9-3834-4A2C-AF51-7D971361DD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503</Words>
  <Application>Microsoft Office PowerPoint</Application>
  <PresentationFormat>Widescreen</PresentationFormat>
  <Paragraphs>42</Paragraphs>
  <Slides>7</Slides>
  <Notes>5</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7</vt:i4>
      </vt:variant>
    </vt:vector>
  </HeadingPairs>
  <TitlesOfParts>
    <vt:vector size="13" baseType="lpstr">
      <vt:lpstr>Arial</vt:lpstr>
      <vt:lpstr>Calibri</vt:lpstr>
      <vt:lpstr>Calibri Light</vt:lpstr>
      <vt:lpstr>Helvetica</vt:lpstr>
      <vt:lpstr>Times New Roman</vt:lpstr>
      <vt:lpstr>Office Theme</vt:lpstr>
      <vt:lpstr>MIWP Action 2.3.1: Governance of INSPIRE artefacts</vt:lpstr>
      <vt:lpstr>Status update</vt:lpstr>
      <vt:lpstr>Change proposal #108 - Clarification</vt:lpstr>
      <vt:lpstr>Change proposal #108 - Clarification</vt:lpstr>
      <vt:lpstr>Change proposal #108 - Clarification</vt:lpstr>
      <vt:lpstr>Presentazione standard di PowerPoint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the INSPIRE Reference Validator in 2019 Monitoring: process &amp; lessons learned</dc:title>
  <dc:creator>JOHN Yvonne (COMM)</dc:creator>
  <cp:lastModifiedBy>Fabio Vinci</cp:lastModifiedBy>
  <cp:revision>13</cp:revision>
  <dcterms:created xsi:type="dcterms:W3CDTF">2019-08-09T12:06:42Z</dcterms:created>
  <dcterms:modified xsi:type="dcterms:W3CDTF">2023-12-06T08:13:24Z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ServerID">
    <vt:lpwstr>0d3b22a6-6203-4efc-8e8e-b5279256493b</vt:lpwstr>
  </property>
  <property fmtid="{D5CDD505-2E9C-101B-9397-08002B2CF9AE}" pid="3" name="Offisync_UpdateToken">
    <vt:lpwstr>5</vt:lpwstr>
  </property>
  <property fmtid="{D5CDD505-2E9C-101B-9397-08002B2CF9AE}" pid="4" name="Offisync_ProviderInitializationData">
    <vt:lpwstr>https://webgate.ec.europa.eu/connected</vt:lpwstr>
  </property>
  <property fmtid="{D5CDD505-2E9C-101B-9397-08002B2CF9AE}" pid="5" name="Offisync_UniqueId">
    <vt:lpwstr>216256</vt:lpwstr>
  </property>
  <property fmtid="{D5CDD505-2E9C-101B-9397-08002B2CF9AE}" pid="6" name="Jive_LatestUserAccountName">
    <vt:lpwstr>mingmar</vt:lpwstr>
  </property>
  <property fmtid="{D5CDD505-2E9C-101B-9397-08002B2CF9AE}" pid="7" name="Jive_VersionGuid">
    <vt:lpwstr>cfc25e56-90dd-499d-b5ad-51645cd2be29</vt:lpwstr>
  </property>
  <property fmtid="{D5CDD505-2E9C-101B-9397-08002B2CF9AE}" pid="8" name="ContentTypeId">
    <vt:lpwstr>0x010100221397B36352C447984A37DFD72D0E64</vt:lpwstr>
  </property>
</Properties>
</file>