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76" r:id="rId2"/>
    <p:sldId id="40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 Vinci" initials="FV" lastIdx="3" clrIdx="0">
    <p:extLst>
      <p:ext uri="{19B8F6BF-5375-455C-9EA6-DF929625EA0E}">
        <p15:presenceInfo xmlns:p15="http://schemas.microsoft.com/office/powerpoint/2012/main" userId="Fabio Vinc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195989"/>
    <a:srgbClr val="1D679F"/>
    <a:srgbClr val="1F6DA6"/>
    <a:srgbClr val="1B5B87"/>
    <a:srgbClr val="227DC1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0146" autoAdjust="0"/>
  </p:normalViewPr>
  <p:slideViewPr>
    <p:cSldViewPr snapToGrid="0">
      <p:cViewPr varScale="1">
        <p:scale>
          <a:sx n="62" d="100"/>
          <a:sy n="62" d="100"/>
        </p:scale>
        <p:origin x="978" y="72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-4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792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0698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382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Speaker</a:t>
            </a:r>
            <a:br>
              <a:rPr lang="en-GB" noProof="0" dirty="0" smtClean="0"/>
            </a:br>
            <a:r>
              <a:rPr lang="en-GB" noProof="0" dirty="0" smtClean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1_Cov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0" y="1073101"/>
            <a:ext cx="12192000" cy="57849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5" name="Google Shape;15;p5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Google Shape;16;p5"/>
          <p:cNvSpPr txBox="1"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body" idx="2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" name="Google Shape;18;p5" descr="Foot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47221" y="6390001"/>
            <a:ext cx="697559" cy="46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5" descr="EC-JRC-logo_vertical_EN_pos_transparent-background.png"/>
          <p:cNvPicPr preferRelativeResize="0"/>
          <p:nvPr/>
        </p:nvPicPr>
        <p:blipFill rotWithShape="1">
          <a:blip r:embed="rId3">
            <a:alphaModFix/>
          </a:blip>
          <a:srcRect l="3733" t="5039" r="4158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18155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  <p:sldLayoutId id="2147483671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702640" cy="273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100000"/>
              </a:lnSpc>
              <a:buSzPts val="5600"/>
            </a:pPr>
            <a:r>
              <a:rPr lang="en-US" sz="5600" b="1" dirty="0"/>
              <a:t>2016.4 Theme specific issues</a:t>
            </a:r>
            <a:r>
              <a:rPr lang="en-GB" sz="5600" b="1" dirty="0" smtClean="0"/>
              <a:t> </a:t>
            </a:r>
            <a:endParaRPr sz="5600" b="1" dirty="0"/>
          </a:p>
        </p:txBody>
      </p:sp>
    </p:spTree>
    <p:extLst>
      <p:ext uri="{BB962C8B-B14F-4D97-AF65-F5344CB8AC3E}">
        <p14:creationId xmlns:p14="http://schemas.microsoft.com/office/powerpoint/2010/main" val="275355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0963" y="1596325"/>
            <a:ext cx="11732217" cy="356249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Meetings </a:t>
            </a:r>
            <a:r>
              <a:rPr lang="en-US" dirty="0" smtClean="0"/>
              <a:t>(through VC</a:t>
            </a:r>
            <a:r>
              <a:rPr lang="en-US" dirty="0" smtClean="0"/>
              <a:t>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27 March and 07 May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Activity reports (Deliverable 2) delivered to JRC on time </a:t>
            </a:r>
            <a:r>
              <a:rPr lang="en-US" dirty="0" smtClean="0"/>
              <a:t>and </a:t>
            </a:r>
            <a:r>
              <a:rPr lang="en-US" dirty="0" smtClean="0"/>
              <a:t>with </a:t>
            </a:r>
            <a:r>
              <a:rPr lang="en-US" dirty="0"/>
              <a:t>a good </a:t>
            </a:r>
            <a:r>
              <a:rPr lang="en-US" dirty="0" smtClean="0"/>
              <a:t>quality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New coordinator (Vlado Cetl) </a:t>
            </a:r>
            <a:r>
              <a:rPr lang="en-US" dirty="0"/>
              <a:t>of the INSPIRE FORUM - MIWP 2016.4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/>
              <a:t>Summary of the discussion on the future of the </a:t>
            </a:r>
            <a:r>
              <a:rPr lang="en-US" dirty="0" smtClean="0"/>
              <a:t>Forum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Continue developing INSPIRE FORUM as a platform for sharing implementation experiences (positive, issues), information on relevant EU projects and activities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Develop a more structured system of collecting, accepting, solving, publishing received issues of any kind and follow it better in a sustainable way. (involving better MIG-T, EC&amp;EEA teams</a:t>
            </a:r>
            <a:r>
              <a:rPr lang="en-US" dirty="0" smtClean="0"/>
              <a:t>)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Long-term </a:t>
            </a:r>
            <a:r>
              <a:rPr lang="en-US" dirty="0" smtClean="0"/>
              <a:t>sustainability of the forum</a:t>
            </a:r>
          </a:p>
          <a:p>
            <a:pPr lvl="2">
              <a:spcAft>
                <a:spcPts val="600"/>
              </a:spcAft>
            </a:pPr>
            <a:r>
              <a:rPr lang="en-US" dirty="0" smtClean="0"/>
              <a:t>Emphasis on the content and not on the technical solution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/>
              <a:t>Newsletter </a:t>
            </a:r>
            <a:r>
              <a:rPr lang="en-US" sz="2000" dirty="0" smtClean="0"/>
              <a:t>(</a:t>
            </a:r>
            <a:r>
              <a:rPr lang="en-US" sz="1800" dirty="0" smtClean="0"/>
              <a:t>in preparation</a:t>
            </a:r>
            <a:r>
              <a:rPr lang="en-US" sz="2000" dirty="0" smtClean="0"/>
              <a:t>)</a:t>
            </a: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>
              <a:solidFill>
                <a:schemeClr val="tx2"/>
              </a:solidFill>
            </a:endParaRPr>
          </a:p>
          <a:p>
            <a:pPr marL="914400" lvl="1" indent="-457200">
              <a:spcAft>
                <a:spcPts val="0"/>
              </a:spcAft>
              <a:buFont typeface="+mj-lt"/>
              <a:buAutoNum type="arabicPeriod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marL="457200" lvl="1" indent="0">
              <a:spcAft>
                <a:spcPts val="0"/>
              </a:spcAft>
              <a:buNone/>
            </a:pPr>
            <a:endParaRPr lang="en-US" sz="2400" dirty="0" smtClean="0"/>
          </a:p>
          <a:p>
            <a:pPr lvl="1">
              <a:spcAft>
                <a:spcPts val="0"/>
              </a:spcAft>
            </a:pPr>
            <a:endParaRPr lang="it-IT" sz="2400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967153" y="185979"/>
            <a:ext cx="10263893" cy="867906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2016.4 Theme specific issues  </a:t>
            </a:r>
            <a:r>
              <a:rPr lang="en-GB" sz="4000" b="1" dirty="0" smtClean="0"/>
              <a:t>– update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80594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9181</TotalTime>
  <Words>139</Words>
  <Application>Microsoft Office PowerPoint</Application>
  <PresentationFormat>Widescreen</PresentationFormat>
  <Paragraphs>20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2016.4 Theme specific issues 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KOTSEV Alexander (JRC-ISPRA)</cp:lastModifiedBy>
  <cp:revision>427</cp:revision>
  <dcterms:created xsi:type="dcterms:W3CDTF">2019-08-09T12:06:42Z</dcterms:created>
  <dcterms:modified xsi:type="dcterms:W3CDTF">2020-07-01T12:34:18Z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</Properties>
</file>