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3" r:id="rId1"/>
    <p:sldMasterId id="2147483711" r:id="rId2"/>
  </p:sldMasterIdLst>
  <p:notesMasterIdLst>
    <p:notesMasterId r:id="rId19"/>
  </p:notesMasterIdLst>
  <p:sldIdLst>
    <p:sldId id="256" r:id="rId3"/>
    <p:sldId id="529" r:id="rId4"/>
    <p:sldId id="502" r:id="rId5"/>
    <p:sldId id="435" r:id="rId6"/>
    <p:sldId id="426" r:id="rId7"/>
    <p:sldId id="431" r:id="rId8"/>
    <p:sldId id="427" r:id="rId9"/>
    <p:sldId id="432" r:id="rId10"/>
    <p:sldId id="480" r:id="rId11"/>
    <p:sldId id="527" r:id="rId12"/>
    <p:sldId id="526" r:id="rId13"/>
    <p:sldId id="532" r:id="rId14"/>
    <p:sldId id="530" r:id="rId15"/>
    <p:sldId id="528" r:id="rId16"/>
    <p:sldId id="531" r:id="rId17"/>
    <p:sldId id="479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7">
          <p15:clr>
            <a:srgbClr val="A4A3A4"/>
          </p15:clr>
        </p15:guide>
        <p15:guide id="2" orient="horz" pos="3566">
          <p15:clr>
            <a:srgbClr val="A4A3A4"/>
          </p15:clr>
        </p15:guide>
        <p15:guide id="3" orient="horz" pos="2931">
          <p15:clr>
            <a:srgbClr val="A4A3A4"/>
          </p15:clr>
        </p15:guide>
        <p15:guide id="4" orient="horz" pos="1284">
          <p15:clr>
            <a:srgbClr val="A4A3A4"/>
          </p15:clr>
        </p15:guide>
        <p15:guide id="5" pos="272">
          <p15:clr>
            <a:srgbClr val="A4A3A4"/>
          </p15:clr>
        </p15:guide>
        <p15:guide id="6" pos="548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5494"/>
    <a:srgbClr val="FF9900"/>
    <a:srgbClr val="FFFF99"/>
    <a:srgbClr val="FF9999"/>
    <a:srgbClr val="0000FF"/>
    <a:srgbClr val="53D2FF"/>
    <a:srgbClr val="A3E7FF"/>
    <a:srgbClr val="FFFF66"/>
    <a:srgbClr val="2FC9FF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B9B5C6A-04A0-45AC-985C-289F3915BCE0}" v="179" dt="2020-07-01T19:36:51.34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7580" autoAdjust="0"/>
    <p:restoredTop sz="92689" autoAdjust="0"/>
  </p:normalViewPr>
  <p:slideViewPr>
    <p:cSldViewPr snapToGrid="0" showGuides="1">
      <p:cViewPr varScale="1">
        <p:scale>
          <a:sx n="106" d="100"/>
          <a:sy n="106" d="100"/>
        </p:scale>
        <p:origin x="564" y="108"/>
      </p:cViewPr>
      <p:guideLst>
        <p:guide orient="horz" pos="2387"/>
        <p:guide orient="horz" pos="3566"/>
        <p:guide orient="horz" pos="2931"/>
        <p:guide orient="horz" pos="1284"/>
        <p:guide pos="272"/>
        <p:guide pos="5488"/>
      </p:guideLst>
    </p:cSldViewPr>
  </p:slideViewPr>
  <p:outlineViewPr>
    <p:cViewPr>
      <p:scale>
        <a:sx n="33" d="100"/>
        <a:sy n="33" d="100"/>
      </p:scale>
      <p:origin x="0" y="133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microsoft.com/office/2016/11/relationships/changesInfo" Target="changesInfos/changesInfo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scriu, Jordi" userId="750f6fe1-3e1a-45a6-af30-551ea49f1908" providerId="ADAL" clId="{8B9B5C6A-04A0-45AC-985C-289F3915BCE0}"/>
    <pc:docChg chg="undo redo custSel modSld sldOrd">
      <pc:chgData name="Escriu, Jordi" userId="750f6fe1-3e1a-45a6-af30-551ea49f1908" providerId="ADAL" clId="{8B9B5C6A-04A0-45AC-985C-289F3915BCE0}" dt="2020-07-02T07:16:06.785" v="1213" actId="20577"/>
      <pc:docMkLst>
        <pc:docMk/>
      </pc:docMkLst>
      <pc:sldChg chg="modSp mod">
        <pc:chgData name="Escriu, Jordi" userId="750f6fe1-3e1a-45a6-af30-551ea49f1908" providerId="ADAL" clId="{8B9B5C6A-04A0-45AC-985C-289F3915BCE0}" dt="2020-07-01T19:48:09.394" v="1210" actId="255"/>
        <pc:sldMkLst>
          <pc:docMk/>
          <pc:sldMk cId="3112359663" sldId="256"/>
        </pc:sldMkLst>
        <pc:spChg chg="mod">
          <ac:chgData name="Escriu, Jordi" userId="750f6fe1-3e1a-45a6-af30-551ea49f1908" providerId="ADAL" clId="{8B9B5C6A-04A0-45AC-985C-289F3915BCE0}" dt="2020-07-01T19:48:09.394" v="1210" actId="255"/>
          <ac:spMkLst>
            <pc:docMk/>
            <pc:sldMk cId="3112359663" sldId="256"/>
            <ac:spMk id="2" creationId="{00000000-0000-0000-0000-000000000000}"/>
          </ac:spMkLst>
        </pc:spChg>
        <pc:spChg chg="mod">
          <ac:chgData name="Escriu, Jordi" userId="750f6fe1-3e1a-45a6-af30-551ea49f1908" providerId="ADAL" clId="{8B9B5C6A-04A0-45AC-985C-289F3915BCE0}" dt="2020-07-01T18:00:10.636" v="5" actId="20577"/>
          <ac:spMkLst>
            <pc:docMk/>
            <pc:sldMk cId="3112359663" sldId="256"/>
            <ac:spMk id="3" creationId="{00000000-0000-0000-0000-000000000000}"/>
          </ac:spMkLst>
        </pc:spChg>
      </pc:sldChg>
      <pc:sldChg chg="modSp">
        <pc:chgData name="Escriu, Jordi" userId="750f6fe1-3e1a-45a6-af30-551ea49f1908" providerId="ADAL" clId="{8B9B5C6A-04A0-45AC-985C-289F3915BCE0}" dt="2020-07-01T18:50:58.539" v="651" actId="207"/>
        <pc:sldMkLst>
          <pc:docMk/>
          <pc:sldMk cId="125360224" sldId="426"/>
        </pc:sldMkLst>
        <pc:spChg chg="mod">
          <ac:chgData name="Escriu, Jordi" userId="750f6fe1-3e1a-45a6-af30-551ea49f1908" providerId="ADAL" clId="{8B9B5C6A-04A0-45AC-985C-289F3915BCE0}" dt="2020-07-01T18:50:58.539" v="651" actId="207"/>
          <ac:spMkLst>
            <pc:docMk/>
            <pc:sldMk cId="125360224" sldId="426"/>
            <ac:spMk id="2" creationId="{00000000-0000-0000-0000-000000000000}"/>
          </ac:spMkLst>
        </pc:spChg>
      </pc:sldChg>
      <pc:sldChg chg="modSp">
        <pc:chgData name="Escriu, Jordi" userId="750f6fe1-3e1a-45a6-af30-551ea49f1908" providerId="ADAL" clId="{8B9B5C6A-04A0-45AC-985C-289F3915BCE0}" dt="2020-07-01T18:51:26.092" v="653" actId="207"/>
        <pc:sldMkLst>
          <pc:docMk/>
          <pc:sldMk cId="4141224407" sldId="427"/>
        </pc:sldMkLst>
        <pc:spChg chg="mod">
          <ac:chgData name="Escriu, Jordi" userId="750f6fe1-3e1a-45a6-af30-551ea49f1908" providerId="ADAL" clId="{8B9B5C6A-04A0-45AC-985C-289F3915BCE0}" dt="2020-07-01T18:51:26.092" v="653" actId="207"/>
          <ac:spMkLst>
            <pc:docMk/>
            <pc:sldMk cId="4141224407" sldId="427"/>
            <ac:spMk id="2" creationId="{00000000-0000-0000-0000-000000000000}"/>
          </ac:spMkLst>
        </pc:spChg>
      </pc:sldChg>
      <pc:sldChg chg="modSp mod">
        <pc:chgData name="Escriu, Jordi" userId="750f6fe1-3e1a-45a6-af30-551ea49f1908" providerId="ADAL" clId="{8B9B5C6A-04A0-45AC-985C-289F3915BCE0}" dt="2020-07-01T18:47:35.219" v="642" actId="207"/>
        <pc:sldMkLst>
          <pc:docMk/>
          <pc:sldMk cId="2178445846" sldId="431"/>
        </pc:sldMkLst>
        <pc:spChg chg="mod">
          <ac:chgData name="Escriu, Jordi" userId="750f6fe1-3e1a-45a6-af30-551ea49f1908" providerId="ADAL" clId="{8B9B5C6A-04A0-45AC-985C-289F3915BCE0}" dt="2020-07-01T18:47:35.219" v="642" actId="207"/>
          <ac:spMkLst>
            <pc:docMk/>
            <pc:sldMk cId="2178445846" sldId="431"/>
            <ac:spMk id="2" creationId="{00000000-0000-0000-0000-000000000000}"/>
          </ac:spMkLst>
        </pc:spChg>
      </pc:sldChg>
      <pc:sldChg chg="modSp mod">
        <pc:chgData name="Escriu, Jordi" userId="750f6fe1-3e1a-45a6-af30-551ea49f1908" providerId="ADAL" clId="{8B9B5C6A-04A0-45AC-985C-289F3915BCE0}" dt="2020-07-01T18:49:16.320" v="646" actId="255"/>
        <pc:sldMkLst>
          <pc:docMk/>
          <pc:sldMk cId="2092304985" sldId="432"/>
        </pc:sldMkLst>
        <pc:spChg chg="mod">
          <ac:chgData name="Escriu, Jordi" userId="750f6fe1-3e1a-45a6-af30-551ea49f1908" providerId="ADAL" clId="{8B9B5C6A-04A0-45AC-985C-289F3915BCE0}" dt="2020-07-01T18:49:16.320" v="646" actId="255"/>
          <ac:spMkLst>
            <pc:docMk/>
            <pc:sldMk cId="2092304985" sldId="432"/>
            <ac:spMk id="2" creationId="{00000000-0000-0000-0000-000000000000}"/>
          </ac:spMkLst>
        </pc:spChg>
      </pc:sldChg>
      <pc:sldChg chg="modSp mod">
        <pc:chgData name="Escriu, Jordi" userId="750f6fe1-3e1a-45a6-af30-551ea49f1908" providerId="ADAL" clId="{8B9B5C6A-04A0-45AC-985C-289F3915BCE0}" dt="2020-07-01T19:46:18.062" v="1203" actId="255"/>
        <pc:sldMkLst>
          <pc:docMk/>
          <pc:sldMk cId="684946506" sldId="435"/>
        </pc:sldMkLst>
        <pc:spChg chg="mod">
          <ac:chgData name="Escriu, Jordi" userId="750f6fe1-3e1a-45a6-af30-551ea49f1908" providerId="ADAL" clId="{8B9B5C6A-04A0-45AC-985C-289F3915BCE0}" dt="2020-07-01T19:46:18.062" v="1203" actId="255"/>
          <ac:spMkLst>
            <pc:docMk/>
            <pc:sldMk cId="684946506" sldId="435"/>
            <ac:spMk id="2" creationId="{00000000-0000-0000-0000-000000000000}"/>
          </ac:spMkLst>
        </pc:spChg>
      </pc:sldChg>
      <pc:sldChg chg="modSp">
        <pc:chgData name="Escriu, Jordi" userId="750f6fe1-3e1a-45a6-af30-551ea49f1908" providerId="ADAL" clId="{8B9B5C6A-04A0-45AC-985C-289F3915BCE0}" dt="2020-07-01T18:43:31.767" v="608" actId="1035"/>
        <pc:sldMkLst>
          <pc:docMk/>
          <pc:sldMk cId="2476170685" sldId="479"/>
        </pc:sldMkLst>
        <pc:spChg chg="mod">
          <ac:chgData name="Escriu, Jordi" userId="750f6fe1-3e1a-45a6-af30-551ea49f1908" providerId="ADAL" clId="{8B9B5C6A-04A0-45AC-985C-289F3915BCE0}" dt="2020-07-01T18:43:07.733" v="559" actId="1035"/>
          <ac:spMkLst>
            <pc:docMk/>
            <pc:sldMk cId="2476170685" sldId="479"/>
            <ac:spMk id="7" creationId="{00000000-0000-0000-0000-000000000000}"/>
          </ac:spMkLst>
        </pc:spChg>
        <pc:spChg chg="mod">
          <ac:chgData name="Escriu, Jordi" userId="750f6fe1-3e1a-45a6-af30-551ea49f1908" providerId="ADAL" clId="{8B9B5C6A-04A0-45AC-985C-289F3915BCE0}" dt="2020-07-01T18:43:31.767" v="608" actId="1035"/>
          <ac:spMkLst>
            <pc:docMk/>
            <pc:sldMk cId="2476170685" sldId="479"/>
            <ac:spMk id="19" creationId="{00000000-0000-0000-0000-000000000000}"/>
          </ac:spMkLst>
        </pc:spChg>
        <pc:spChg chg="mod">
          <ac:chgData name="Escriu, Jordi" userId="750f6fe1-3e1a-45a6-af30-551ea49f1908" providerId="ADAL" clId="{8B9B5C6A-04A0-45AC-985C-289F3915BCE0}" dt="2020-07-01T18:43:31.767" v="608" actId="1035"/>
          <ac:spMkLst>
            <pc:docMk/>
            <pc:sldMk cId="2476170685" sldId="479"/>
            <ac:spMk id="24" creationId="{00000000-0000-0000-0000-000000000000}"/>
          </ac:spMkLst>
        </pc:spChg>
        <pc:grpChg chg="mod">
          <ac:chgData name="Escriu, Jordi" userId="750f6fe1-3e1a-45a6-af30-551ea49f1908" providerId="ADAL" clId="{8B9B5C6A-04A0-45AC-985C-289F3915BCE0}" dt="2020-07-01T18:43:31.767" v="608" actId="1035"/>
          <ac:grpSpMkLst>
            <pc:docMk/>
            <pc:sldMk cId="2476170685" sldId="479"/>
            <ac:grpSpMk id="3" creationId="{00000000-0000-0000-0000-000000000000}"/>
          </ac:grpSpMkLst>
        </pc:grpChg>
        <pc:grpChg chg="mod">
          <ac:chgData name="Escriu, Jordi" userId="750f6fe1-3e1a-45a6-af30-551ea49f1908" providerId="ADAL" clId="{8B9B5C6A-04A0-45AC-985C-289F3915BCE0}" dt="2020-07-01T18:43:31.767" v="608" actId="1035"/>
          <ac:grpSpMkLst>
            <pc:docMk/>
            <pc:sldMk cId="2476170685" sldId="479"/>
            <ac:grpSpMk id="4" creationId="{00000000-0000-0000-0000-000000000000}"/>
          </ac:grpSpMkLst>
        </pc:grpChg>
        <pc:grpChg chg="mod">
          <ac:chgData name="Escriu, Jordi" userId="750f6fe1-3e1a-45a6-af30-551ea49f1908" providerId="ADAL" clId="{8B9B5C6A-04A0-45AC-985C-289F3915BCE0}" dt="2020-07-01T18:43:31.767" v="608" actId="1035"/>
          <ac:grpSpMkLst>
            <pc:docMk/>
            <pc:sldMk cId="2476170685" sldId="479"/>
            <ac:grpSpMk id="23" creationId="{00000000-0000-0000-0000-000000000000}"/>
          </ac:grpSpMkLst>
        </pc:grpChg>
        <pc:graphicFrameChg chg="mod">
          <ac:chgData name="Escriu, Jordi" userId="750f6fe1-3e1a-45a6-af30-551ea49f1908" providerId="ADAL" clId="{8B9B5C6A-04A0-45AC-985C-289F3915BCE0}" dt="2020-07-01T18:43:31.767" v="608" actId="1035"/>
          <ac:graphicFrameMkLst>
            <pc:docMk/>
            <pc:sldMk cId="2476170685" sldId="479"/>
            <ac:graphicFrameMk id="22" creationId="{00000000-0000-0000-0000-000000000000}"/>
          </ac:graphicFrameMkLst>
        </pc:graphicFrameChg>
        <pc:picChg chg="mod">
          <ac:chgData name="Escriu, Jordi" userId="750f6fe1-3e1a-45a6-af30-551ea49f1908" providerId="ADAL" clId="{8B9B5C6A-04A0-45AC-985C-289F3915BCE0}" dt="2020-07-01T18:43:07.733" v="559" actId="1035"/>
          <ac:picMkLst>
            <pc:docMk/>
            <pc:sldMk cId="2476170685" sldId="479"/>
            <ac:picMk id="8" creationId="{00000000-0000-0000-0000-000000000000}"/>
          </ac:picMkLst>
        </pc:picChg>
        <pc:picChg chg="mod">
          <ac:chgData name="Escriu, Jordi" userId="750f6fe1-3e1a-45a6-af30-551ea49f1908" providerId="ADAL" clId="{8B9B5C6A-04A0-45AC-985C-289F3915BCE0}" dt="2020-07-01T18:43:07.733" v="559" actId="1035"/>
          <ac:picMkLst>
            <pc:docMk/>
            <pc:sldMk cId="2476170685" sldId="479"/>
            <ac:picMk id="9" creationId="{00000000-0000-0000-0000-000000000000}"/>
          </ac:picMkLst>
        </pc:picChg>
        <pc:picChg chg="mod">
          <ac:chgData name="Escriu, Jordi" userId="750f6fe1-3e1a-45a6-af30-551ea49f1908" providerId="ADAL" clId="{8B9B5C6A-04A0-45AC-985C-289F3915BCE0}" dt="2020-07-01T18:43:31.767" v="608" actId="1035"/>
          <ac:picMkLst>
            <pc:docMk/>
            <pc:sldMk cId="2476170685" sldId="479"/>
            <ac:picMk id="21" creationId="{00000000-0000-0000-0000-000000000000}"/>
          </ac:picMkLst>
        </pc:picChg>
        <pc:picChg chg="mod">
          <ac:chgData name="Escriu, Jordi" userId="750f6fe1-3e1a-45a6-af30-551ea49f1908" providerId="ADAL" clId="{8B9B5C6A-04A0-45AC-985C-289F3915BCE0}" dt="2020-07-01T18:43:31.767" v="608" actId="1035"/>
          <ac:picMkLst>
            <pc:docMk/>
            <pc:sldMk cId="2476170685" sldId="479"/>
            <ac:picMk id="25" creationId="{00000000-0000-0000-0000-000000000000}"/>
          </ac:picMkLst>
        </pc:picChg>
      </pc:sldChg>
      <pc:sldChg chg="modSp mod">
        <pc:chgData name="Escriu, Jordi" userId="750f6fe1-3e1a-45a6-af30-551ea49f1908" providerId="ADAL" clId="{8B9B5C6A-04A0-45AC-985C-289F3915BCE0}" dt="2020-07-01T18:49:44.792" v="647" actId="6549"/>
        <pc:sldMkLst>
          <pc:docMk/>
          <pc:sldMk cId="3894525026" sldId="480"/>
        </pc:sldMkLst>
        <pc:spChg chg="mod">
          <ac:chgData name="Escriu, Jordi" userId="750f6fe1-3e1a-45a6-af30-551ea49f1908" providerId="ADAL" clId="{8B9B5C6A-04A0-45AC-985C-289F3915BCE0}" dt="2020-07-01T18:49:44.792" v="647" actId="6549"/>
          <ac:spMkLst>
            <pc:docMk/>
            <pc:sldMk cId="3894525026" sldId="480"/>
            <ac:spMk id="20" creationId="{00000000-0000-0000-0000-000000000000}"/>
          </ac:spMkLst>
        </pc:spChg>
      </pc:sldChg>
      <pc:sldChg chg="modSp mod">
        <pc:chgData name="Escriu, Jordi" userId="750f6fe1-3e1a-45a6-af30-551ea49f1908" providerId="ADAL" clId="{8B9B5C6A-04A0-45AC-985C-289F3915BCE0}" dt="2020-07-01T19:45:56.140" v="1202" actId="6549"/>
        <pc:sldMkLst>
          <pc:docMk/>
          <pc:sldMk cId="370849034" sldId="502"/>
        </pc:sldMkLst>
        <pc:spChg chg="mod">
          <ac:chgData name="Escriu, Jordi" userId="750f6fe1-3e1a-45a6-af30-551ea49f1908" providerId="ADAL" clId="{8B9B5C6A-04A0-45AC-985C-289F3915BCE0}" dt="2020-07-01T19:45:56.140" v="1202" actId="6549"/>
          <ac:spMkLst>
            <pc:docMk/>
            <pc:sldMk cId="370849034" sldId="502"/>
            <ac:spMk id="2" creationId="{00000000-0000-0000-0000-000000000000}"/>
          </ac:spMkLst>
        </pc:spChg>
        <pc:spChg chg="mod">
          <ac:chgData name="Escriu, Jordi" userId="750f6fe1-3e1a-45a6-af30-551ea49f1908" providerId="ADAL" clId="{8B9B5C6A-04A0-45AC-985C-289F3915BCE0}" dt="2020-07-01T18:45:28.728" v="622" actId="20577"/>
          <ac:spMkLst>
            <pc:docMk/>
            <pc:sldMk cId="370849034" sldId="502"/>
            <ac:spMk id="3" creationId="{00000000-0000-0000-0000-000000000000}"/>
          </ac:spMkLst>
        </pc:spChg>
      </pc:sldChg>
      <pc:sldChg chg="modSp mod">
        <pc:chgData name="Escriu, Jordi" userId="750f6fe1-3e1a-45a6-af30-551ea49f1908" providerId="ADAL" clId="{8B9B5C6A-04A0-45AC-985C-289F3915BCE0}" dt="2020-07-01T19:47:49.625" v="1209" actId="6549"/>
        <pc:sldMkLst>
          <pc:docMk/>
          <pc:sldMk cId="4094706505" sldId="526"/>
        </pc:sldMkLst>
        <pc:spChg chg="mod">
          <ac:chgData name="Escriu, Jordi" userId="750f6fe1-3e1a-45a6-af30-551ea49f1908" providerId="ADAL" clId="{8B9B5C6A-04A0-45AC-985C-289F3915BCE0}" dt="2020-07-01T18:52:52.806" v="685" actId="6549"/>
          <ac:spMkLst>
            <pc:docMk/>
            <pc:sldMk cId="4094706505" sldId="526"/>
            <ac:spMk id="2" creationId="{00000000-0000-0000-0000-000000000000}"/>
          </ac:spMkLst>
        </pc:spChg>
        <pc:spChg chg="mod">
          <ac:chgData name="Escriu, Jordi" userId="750f6fe1-3e1a-45a6-af30-551ea49f1908" providerId="ADAL" clId="{8B9B5C6A-04A0-45AC-985C-289F3915BCE0}" dt="2020-07-01T19:47:49.625" v="1209" actId="6549"/>
          <ac:spMkLst>
            <pc:docMk/>
            <pc:sldMk cId="4094706505" sldId="526"/>
            <ac:spMk id="3" creationId="{00000000-0000-0000-0000-000000000000}"/>
          </ac:spMkLst>
        </pc:spChg>
      </pc:sldChg>
      <pc:sldChg chg="modSp mod ord">
        <pc:chgData name="Escriu, Jordi" userId="750f6fe1-3e1a-45a6-af30-551ea49f1908" providerId="ADAL" clId="{8B9B5C6A-04A0-45AC-985C-289F3915BCE0}" dt="2020-07-01T18:35:45.857" v="400" actId="1076"/>
        <pc:sldMkLst>
          <pc:docMk/>
          <pc:sldMk cId="3876178076" sldId="528"/>
        </pc:sldMkLst>
        <pc:spChg chg="mod">
          <ac:chgData name="Escriu, Jordi" userId="750f6fe1-3e1a-45a6-af30-551ea49f1908" providerId="ADAL" clId="{8B9B5C6A-04A0-45AC-985C-289F3915BCE0}" dt="2020-07-01T18:35:15.601" v="396" actId="1076"/>
          <ac:spMkLst>
            <pc:docMk/>
            <pc:sldMk cId="3876178076" sldId="528"/>
            <ac:spMk id="3" creationId="{00000000-0000-0000-0000-000000000000}"/>
          </ac:spMkLst>
        </pc:spChg>
        <pc:spChg chg="mod">
          <ac:chgData name="Escriu, Jordi" userId="750f6fe1-3e1a-45a6-af30-551ea49f1908" providerId="ADAL" clId="{8B9B5C6A-04A0-45AC-985C-289F3915BCE0}" dt="2020-07-01T18:35:39.528" v="399" actId="948"/>
          <ac:spMkLst>
            <pc:docMk/>
            <pc:sldMk cId="3876178076" sldId="528"/>
            <ac:spMk id="5" creationId="{00000000-0000-0000-0000-000000000000}"/>
          </ac:spMkLst>
        </pc:spChg>
        <pc:picChg chg="mod">
          <ac:chgData name="Escriu, Jordi" userId="750f6fe1-3e1a-45a6-af30-551ea49f1908" providerId="ADAL" clId="{8B9B5C6A-04A0-45AC-985C-289F3915BCE0}" dt="2020-07-01T18:35:45.857" v="400" actId="1076"/>
          <ac:picMkLst>
            <pc:docMk/>
            <pc:sldMk cId="3876178076" sldId="528"/>
            <ac:picMk id="3074" creationId="{00000000-0000-0000-0000-000000000000}"/>
          </ac:picMkLst>
        </pc:picChg>
      </pc:sldChg>
      <pc:sldChg chg="modSp mod">
        <pc:chgData name="Escriu, Jordi" userId="750f6fe1-3e1a-45a6-af30-551ea49f1908" providerId="ADAL" clId="{8B9B5C6A-04A0-45AC-985C-289F3915BCE0}" dt="2020-07-01T18:44:54.979" v="610" actId="113"/>
        <pc:sldMkLst>
          <pc:docMk/>
          <pc:sldMk cId="3585654224" sldId="529"/>
        </pc:sldMkLst>
        <pc:spChg chg="mod">
          <ac:chgData name="Escriu, Jordi" userId="750f6fe1-3e1a-45a6-af30-551ea49f1908" providerId="ADAL" clId="{8B9B5C6A-04A0-45AC-985C-289F3915BCE0}" dt="2020-07-01T18:44:54.979" v="610" actId="113"/>
          <ac:spMkLst>
            <pc:docMk/>
            <pc:sldMk cId="3585654224" sldId="529"/>
            <ac:spMk id="3" creationId="{3D86D15A-BC42-408E-BE00-63260C08F011}"/>
          </ac:spMkLst>
        </pc:spChg>
      </pc:sldChg>
      <pc:sldChg chg="ord">
        <pc:chgData name="Escriu, Jordi" userId="750f6fe1-3e1a-45a6-af30-551ea49f1908" providerId="ADAL" clId="{8B9B5C6A-04A0-45AC-985C-289F3915BCE0}" dt="2020-07-01T18:11:20.734" v="111"/>
        <pc:sldMkLst>
          <pc:docMk/>
          <pc:sldMk cId="1486556049" sldId="530"/>
        </pc:sldMkLst>
      </pc:sldChg>
      <pc:sldChg chg="modSp mod">
        <pc:chgData name="Escriu, Jordi" userId="750f6fe1-3e1a-45a6-af30-551ea49f1908" providerId="ADAL" clId="{8B9B5C6A-04A0-45AC-985C-289F3915BCE0}" dt="2020-07-02T07:16:06.785" v="1213" actId="20577"/>
        <pc:sldMkLst>
          <pc:docMk/>
          <pc:sldMk cId="1918842762" sldId="531"/>
        </pc:sldMkLst>
        <pc:spChg chg="mod">
          <ac:chgData name="Escriu, Jordi" userId="750f6fe1-3e1a-45a6-af30-551ea49f1908" providerId="ADAL" clId="{8B9B5C6A-04A0-45AC-985C-289F3915BCE0}" dt="2020-07-01T19:36:51.342" v="1117" actId="1076"/>
          <ac:spMkLst>
            <pc:docMk/>
            <pc:sldMk cId="1918842762" sldId="531"/>
            <ac:spMk id="2" creationId="{00000000-0000-0000-0000-000000000000}"/>
          </ac:spMkLst>
        </pc:spChg>
        <pc:spChg chg="mod">
          <ac:chgData name="Escriu, Jordi" userId="750f6fe1-3e1a-45a6-af30-551ea49f1908" providerId="ADAL" clId="{8B9B5C6A-04A0-45AC-985C-289F3915BCE0}" dt="2020-07-02T07:16:06.785" v="1213" actId="20577"/>
          <ac:spMkLst>
            <pc:docMk/>
            <pc:sldMk cId="1918842762" sldId="531"/>
            <ac:spMk id="3" creationId="{00000000-0000-0000-0000-000000000000}"/>
          </ac:spMkLst>
        </pc:spChg>
      </pc:sldChg>
      <pc:sldChg chg="addSp delSp modSp mod">
        <pc:chgData name="Escriu, Jordi" userId="750f6fe1-3e1a-45a6-af30-551ea49f1908" providerId="ADAL" clId="{8B9B5C6A-04A0-45AC-985C-289F3915BCE0}" dt="2020-07-01T19:31:47.902" v="1093" actId="1035"/>
        <pc:sldMkLst>
          <pc:docMk/>
          <pc:sldMk cId="1841290737" sldId="532"/>
        </pc:sldMkLst>
        <pc:spChg chg="add del mod">
          <ac:chgData name="Escriu, Jordi" userId="750f6fe1-3e1a-45a6-af30-551ea49f1908" providerId="ADAL" clId="{8B9B5C6A-04A0-45AC-985C-289F3915BCE0}" dt="2020-07-01T18:40:12.279" v="473" actId="1076"/>
          <ac:spMkLst>
            <pc:docMk/>
            <pc:sldMk cId="1841290737" sldId="532"/>
            <ac:spMk id="2" creationId="{00000000-0000-0000-0000-000000000000}"/>
          </ac:spMkLst>
        </pc:spChg>
        <pc:spChg chg="mod ord">
          <ac:chgData name="Escriu, Jordi" userId="750f6fe1-3e1a-45a6-af30-551ea49f1908" providerId="ADAL" clId="{8B9B5C6A-04A0-45AC-985C-289F3915BCE0}" dt="2020-07-01T19:31:45.234" v="1083" actId="14100"/>
          <ac:spMkLst>
            <pc:docMk/>
            <pc:sldMk cId="1841290737" sldId="532"/>
            <ac:spMk id="3" creationId="{00000000-0000-0000-0000-000000000000}"/>
          </ac:spMkLst>
        </pc:spChg>
        <pc:spChg chg="add del mod">
          <ac:chgData name="Escriu, Jordi" userId="750f6fe1-3e1a-45a6-af30-551ea49f1908" providerId="ADAL" clId="{8B9B5C6A-04A0-45AC-985C-289F3915BCE0}" dt="2020-07-01T18:39:28.640" v="470" actId="478"/>
          <ac:spMkLst>
            <pc:docMk/>
            <pc:sldMk cId="1841290737" sldId="532"/>
            <ac:spMk id="4" creationId="{CD06F603-24E8-4D6E-9781-8933EFD124CD}"/>
          </ac:spMkLst>
        </pc:spChg>
        <pc:spChg chg="add del mod">
          <ac:chgData name="Escriu, Jordi" userId="750f6fe1-3e1a-45a6-af30-551ea49f1908" providerId="ADAL" clId="{8B9B5C6A-04A0-45AC-985C-289F3915BCE0}" dt="2020-07-01T19:29:47.052" v="1057" actId="478"/>
          <ac:spMkLst>
            <pc:docMk/>
            <pc:sldMk cId="1841290737" sldId="532"/>
            <ac:spMk id="6" creationId="{C3209DB7-2DFD-442C-BB4D-F66F9A92A216}"/>
          </ac:spMkLst>
        </pc:spChg>
        <pc:picChg chg="add mod">
          <ac:chgData name="Escriu, Jordi" userId="750f6fe1-3e1a-45a6-af30-551ea49f1908" providerId="ADAL" clId="{8B9B5C6A-04A0-45AC-985C-289F3915BCE0}" dt="2020-07-01T19:31:47.902" v="1093" actId="1035"/>
          <ac:picMkLst>
            <pc:docMk/>
            <pc:sldMk cId="1841290737" sldId="532"/>
            <ac:picMk id="5" creationId="{FD3B7DE8-A69E-4C01-A1CF-D8EC0492AD4A}"/>
          </ac:picMkLst>
        </pc:picChg>
      </pc:sldChg>
    </pc:docChg>
  </pc:docChgLst>
  <pc:docChgLst>
    <pc:chgData name="Escriu, Jordi" userId="750f6fe1-3e1a-45a6-af30-551ea49f1908" providerId="ADAL" clId="{412ABDE3-66BC-46CF-89F1-C0828FE8A2D9}"/>
    <pc:docChg chg="undo redo custSel addSld delSld modSld delMainMaster">
      <pc:chgData name="Escriu, Jordi" userId="750f6fe1-3e1a-45a6-af30-551ea49f1908" providerId="ADAL" clId="{412ABDE3-66BC-46CF-89F1-C0828FE8A2D9}" dt="2020-06-10T05:39:59.287" v="1536" actId="20577"/>
      <pc:docMkLst>
        <pc:docMk/>
      </pc:docMkLst>
      <pc:sldChg chg="modSp mod">
        <pc:chgData name="Escriu, Jordi" userId="750f6fe1-3e1a-45a6-af30-551ea49f1908" providerId="ADAL" clId="{412ABDE3-66BC-46CF-89F1-C0828FE8A2D9}" dt="2020-06-09T16:37:13.407" v="1448"/>
        <pc:sldMkLst>
          <pc:docMk/>
          <pc:sldMk cId="3112359663" sldId="256"/>
        </pc:sldMkLst>
        <pc:spChg chg="mod">
          <ac:chgData name="Escriu, Jordi" userId="750f6fe1-3e1a-45a6-af30-551ea49f1908" providerId="ADAL" clId="{412ABDE3-66BC-46CF-89F1-C0828FE8A2D9}" dt="2020-06-09T14:47:59.340" v="58" actId="20577"/>
          <ac:spMkLst>
            <pc:docMk/>
            <pc:sldMk cId="3112359663" sldId="256"/>
            <ac:spMk id="2" creationId="{00000000-0000-0000-0000-000000000000}"/>
          </ac:spMkLst>
        </pc:spChg>
        <pc:spChg chg="mod">
          <ac:chgData name="Escriu, Jordi" userId="750f6fe1-3e1a-45a6-af30-551ea49f1908" providerId="ADAL" clId="{412ABDE3-66BC-46CF-89F1-C0828FE8A2D9}" dt="2020-06-09T16:37:13.407" v="1448"/>
          <ac:spMkLst>
            <pc:docMk/>
            <pc:sldMk cId="3112359663" sldId="256"/>
            <ac:spMk id="3" creationId="{00000000-0000-0000-0000-000000000000}"/>
          </ac:spMkLst>
        </pc:spChg>
      </pc:sldChg>
      <pc:sldChg chg="del">
        <pc:chgData name="Escriu, Jordi" userId="750f6fe1-3e1a-45a6-af30-551ea49f1908" providerId="ADAL" clId="{412ABDE3-66BC-46CF-89F1-C0828FE8A2D9}" dt="2020-06-09T14:46:41.267" v="0" actId="47"/>
        <pc:sldMkLst>
          <pc:docMk/>
          <pc:sldMk cId="125360224" sldId="426"/>
        </pc:sldMkLst>
      </pc:sldChg>
      <pc:sldChg chg="del">
        <pc:chgData name="Escriu, Jordi" userId="750f6fe1-3e1a-45a6-af30-551ea49f1908" providerId="ADAL" clId="{412ABDE3-66BC-46CF-89F1-C0828FE8A2D9}" dt="2020-06-09T14:46:41.267" v="0" actId="47"/>
        <pc:sldMkLst>
          <pc:docMk/>
          <pc:sldMk cId="4141224407" sldId="427"/>
        </pc:sldMkLst>
      </pc:sldChg>
      <pc:sldChg chg="del">
        <pc:chgData name="Escriu, Jordi" userId="750f6fe1-3e1a-45a6-af30-551ea49f1908" providerId="ADAL" clId="{412ABDE3-66BC-46CF-89F1-C0828FE8A2D9}" dt="2020-06-09T14:46:41.267" v="0" actId="47"/>
        <pc:sldMkLst>
          <pc:docMk/>
          <pc:sldMk cId="1856750878" sldId="428"/>
        </pc:sldMkLst>
      </pc:sldChg>
      <pc:sldChg chg="del">
        <pc:chgData name="Escriu, Jordi" userId="750f6fe1-3e1a-45a6-af30-551ea49f1908" providerId="ADAL" clId="{412ABDE3-66BC-46CF-89F1-C0828FE8A2D9}" dt="2020-06-09T14:46:41.267" v="0" actId="47"/>
        <pc:sldMkLst>
          <pc:docMk/>
          <pc:sldMk cId="2178445846" sldId="431"/>
        </pc:sldMkLst>
      </pc:sldChg>
      <pc:sldChg chg="del">
        <pc:chgData name="Escriu, Jordi" userId="750f6fe1-3e1a-45a6-af30-551ea49f1908" providerId="ADAL" clId="{412ABDE3-66BC-46CF-89F1-C0828FE8A2D9}" dt="2020-06-09T14:46:41.267" v="0" actId="47"/>
        <pc:sldMkLst>
          <pc:docMk/>
          <pc:sldMk cId="2092304985" sldId="432"/>
        </pc:sldMkLst>
      </pc:sldChg>
      <pc:sldChg chg="del">
        <pc:chgData name="Escriu, Jordi" userId="750f6fe1-3e1a-45a6-af30-551ea49f1908" providerId="ADAL" clId="{412ABDE3-66BC-46CF-89F1-C0828FE8A2D9}" dt="2020-06-09T14:46:41.267" v="0" actId="47"/>
        <pc:sldMkLst>
          <pc:docMk/>
          <pc:sldMk cId="684946506" sldId="435"/>
        </pc:sldMkLst>
      </pc:sldChg>
      <pc:sldChg chg="del">
        <pc:chgData name="Escriu, Jordi" userId="750f6fe1-3e1a-45a6-af30-551ea49f1908" providerId="ADAL" clId="{412ABDE3-66BC-46CF-89F1-C0828FE8A2D9}" dt="2020-06-09T14:46:41.267" v="0" actId="47"/>
        <pc:sldMkLst>
          <pc:docMk/>
          <pc:sldMk cId="4169585096" sldId="436"/>
        </pc:sldMkLst>
      </pc:sldChg>
      <pc:sldChg chg="del">
        <pc:chgData name="Escriu, Jordi" userId="750f6fe1-3e1a-45a6-af30-551ea49f1908" providerId="ADAL" clId="{412ABDE3-66BC-46CF-89F1-C0828FE8A2D9}" dt="2020-06-09T14:46:41.267" v="0" actId="47"/>
        <pc:sldMkLst>
          <pc:docMk/>
          <pc:sldMk cId="3316134981" sldId="437"/>
        </pc:sldMkLst>
      </pc:sldChg>
      <pc:sldChg chg="del">
        <pc:chgData name="Escriu, Jordi" userId="750f6fe1-3e1a-45a6-af30-551ea49f1908" providerId="ADAL" clId="{412ABDE3-66BC-46CF-89F1-C0828FE8A2D9}" dt="2020-06-09T14:46:41.267" v="0" actId="47"/>
        <pc:sldMkLst>
          <pc:docMk/>
          <pc:sldMk cId="829207980" sldId="438"/>
        </pc:sldMkLst>
      </pc:sldChg>
      <pc:sldChg chg="del">
        <pc:chgData name="Escriu, Jordi" userId="750f6fe1-3e1a-45a6-af30-551ea49f1908" providerId="ADAL" clId="{412ABDE3-66BC-46CF-89F1-C0828FE8A2D9}" dt="2020-06-09T14:46:41.267" v="0" actId="47"/>
        <pc:sldMkLst>
          <pc:docMk/>
          <pc:sldMk cId="829207980" sldId="439"/>
        </pc:sldMkLst>
      </pc:sldChg>
      <pc:sldChg chg="del">
        <pc:chgData name="Escriu, Jordi" userId="750f6fe1-3e1a-45a6-af30-551ea49f1908" providerId="ADAL" clId="{412ABDE3-66BC-46CF-89F1-C0828FE8A2D9}" dt="2020-06-09T14:46:41.267" v="0" actId="47"/>
        <pc:sldMkLst>
          <pc:docMk/>
          <pc:sldMk cId="829207980" sldId="440"/>
        </pc:sldMkLst>
      </pc:sldChg>
      <pc:sldChg chg="del">
        <pc:chgData name="Escriu, Jordi" userId="750f6fe1-3e1a-45a6-af30-551ea49f1908" providerId="ADAL" clId="{412ABDE3-66BC-46CF-89F1-C0828FE8A2D9}" dt="2020-06-09T14:46:41.267" v="0" actId="47"/>
        <pc:sldMkLst>
          <pc:docMk/>
          <pc:sldMk cId="1442174174" sldId="441"/>
        </pc:sldMkLst>
      </pc:sldChg>
      <pc:sldChg chg="del">
        <pc:chgData name="Escriu, Jordi" userId="750f6fe1-3e1a-45a6-af30-551ea49f1908" providerId="ADAL" clId="{412ABDE3-66BC-46CF-89F1-C0828FE8A2D9}" dt="2020-06-09T14:46:41.267" v="0" actId="47"/>
        <pc:sldMkLst>
          <pc:docMk/>
          <pc:sldMk cId="895301020" sldId="442"/>
        </pc:sldMkLst>
      </pc:sldChg>
      <pc:sldChg chg="del">
        <pc:chgData name="Escriu, Jordi" userId="750f6fe1-3e1a-45a6-af30-551ea49f1908" providerId="ADAL" clId="{412ABDE3-66BC-46CF-89F1-C0828FE8A2D9}" dt="2020-06-09T14:46:41.267" v="0" actId="47"/>
        <pc:sldMkLst>
          <pc:docMk/>
          <pc:sldMk cId="3080532830" sldId="443"/>
        </pc:sldMkLst>
      </pc:sldChg>
      <pc:sldChg chg="del">
        <pc:chgData name="Escriu, Jordi" userId="750f6fe1-3e1a-45a6-af30-551ea49f1908" providerId="ADAL" clId="{412ABDE3-66BC-46CF-89F1-C0828FE8A2D9}" dt="2020-06-09T14:46:41.267" v="0" actId="47"/>
        <pc:sldMkLst>
          <pc:docMk/>
          <pc:sldMk cId="2344990994" sldId="444"/>
        </pc:sldMkLst>
      </pc:sldChg>
      <pc:sldChg chg="del">
        <pc:chgData name="Escriu, Jordi" userId="750f6fe1-3e1a-45a6-af30-551ea49f1908" providerId="ADAL" clId="{412ABDE3-66BC-46CF-89F1-C0828FE8A2D9}" dt="2020-06-09T14:46:41.267" v="0" actId="47"/>
        <pc:sldMkLst>
          <pc:docMk/>
          <pc:sldMk cId="2012347499" sldId="446"/>
        </pc:sldMkLst>
      </pc:sldChg>
      <pc:sldChg chg="del">
        <pc:chgData name="Escriu, Jordi" userId="750f6fe1-3e1a-45a6-af30-551ea49f1908" providerId="ADAL" clId="{412ABDE3-66BC-46CF-89F1-C0828FE8A2D9}" dt="2020-06-09T14:46:41.267" v="0" actId="47"/>
        <pc:sldMkLst>
          <pc:docMk/>
          <pc:sldMk cId="1396522318" sldId="447"/>
        </pc:sldMkLst>
      </pc:sldChg>
      <pc:sldChg chg="del">
        <pc:chgData name="Escriu, Jordi" userId="750f6fe1-3e1a-45a6-af30-551ea49f1908" providerId="ADAL" clId="{412ABDE3-66BC-46CF-89F1-C0828FE8A2D9}" dt="2020-06-09T14:46:41.267" v="0" actId="47"/>
        <pc:sldMkLst>
          <pc:docMk/>
          <pc:sldMk cId="1396522318" sldId="448"/>
        </pc:sldMkLst>
      </pc:sldChg>
      <pc:sldChg chg="del">
        <pc:chgData name="Escriu, Jordi" userId="750f6fe1-3e1a-45a6-af30-551ea49f1908" providerId="ADAL" clId="{412ABDE3-66BC-46CF-89F1-C0828FE8A2D9}" dt="2020-06-09T14:46:41.267" v="0" actId="47"/>
        <pc:sldMkLst>
          <pc:docMk/>
          <pc:sldMk cId="1396522318" sldId="449"/>
        </pc:sldMkLst>
      </pc:sldChg>
      <pc:sldChg chg="del">
        <pc:chgData name="Escriu, Jordi" userId="750f6fe1-3e1a-45a6-af30-551ea49f1908" providerId="ADAL" clId="{412ABDE3-66BC-46CF-89F1-C0828FE8A2D9}" dt="2020-06-09T14:46:41.267" v="0" actId="47"/>
        <pc:sldMkLst>
          <pc:docMk/>
          <pc:sldMk cId="2044980210" sldId="450"/>
        </pc:sldMkLst>
      </pc:sldChg>
      <pc:sldChg chg="del">
        <pc:chgData name="Escriu, Jordi" userId="750f6fe1-3e1a-45a6-af30-551ea49f1908" providerId="ADAL" clId="{412ABDE3-66BC-46CF-89F1-C0828FE8A2D9}" dt="2020-06-09T14:46:41.267" v="0" actId="47"/>
        <pc:sldMkLst>
          <pc:docMk/>
          <pc:sldMk cId="1093715539" sldId="451"/>
        </pc:sldMkLst>
      </pc:sldChg>
      <pc:sldChg chg="del">
        <pc:chgData name="Escriu, Jordi" userId="750f6fe1-3e1a-45a6-af30-551ea49f1908" providerId="ADAL" clId="{412ABDE3-66BC-46CF-89F1-C0828FE8A2D9}" dt="2020-06-09T14:46:41.267" v="0" actId="47"/>
        <pc:sldMkLst>
          <pc:docMk/>
          <pc:sldMk cId="3491314692" sldId="461"/>
        </pc:sldMkLst>
      </pc:sldChg>
      <pc:sldChg chg="del">
        <pc:chgData name="Escriu, Jordi" userId="750f6fe1-3e1a-45a6-af30-551ea49f1908" providerId="ADAL" clId="{412ABDE3-66BC-46CF-89F1-C0828FE8A2D9}" dt="2020-06-09T14:46:41.267" v="0" actId="47"/>
        <pc:sldMkLst>
          <pc:docMk/>
          <pc:sldMk cId="3331991735" sldId="469"/>
        </pc:sldMkLst>
      </pc:sldChg>
      <pc:sldChg chg="del">
        <pc:chgData name="Escriu, Jordi" userId="750f6fe1-3e1a-45a6-af30-551ea49f1908" providerId="ADAL" clId="{412ABDE3-66BC-46CF-89F1-C0828FE8A2D9}" dt="2020-06-09T14:46:41.267" v="0" actId="47"/>
        <pc:sldMkLst>
          <pc:docMk/>
          <pc:sldMk cId="3894525026" sldId="480"/>
        </pc:sldMkLst>
      </pc:sldChg>
      <pc:sldChg chg="modSp mod">
        <pc:chgData name="Escriu, Jordi" userId="750f6fe1-3e1a-45a6-af30-551ea49f1908" providerId="ADAL" clId="{412ABDE3-66BC-46CF-89F1-C0828FE8A2D9}" dt="2020-06-09T15:10:44.955" v="350" actId="108"/>
        <pc:sldMkLst>
          <pc:docMk/>
          <pc:sldMk cId="370849034" sldId="502"/>
        </pc:sldMkLst>
        <pc:spChg chg="mod">
          <ac:chgData name="Escriu, Jordi" userId="750f6fe1-3e1a-45a6-af30-551ea49f1908" providerId="ADAL" clId="{412ABDE3-66BC-46CF-89F1-C0828FE8A2D9}" dt="2020-06-09T14:48:42.300" v="86" actId="20577"/>
          <ac:spMkLst>
            <pc:docMk/>
            <pc:sldMk cId="370849034" sldId="502"/>
            <ac:spMk id="2" creationId="{00000000-0000-0000-0000-000000000000}"/>
          </ac:spMkLst>
        </pc:spChg>
        <pc:spChg chg="mod">
          <ac:chgData name="Escriu, Jordi" userId="750f6fe1-3e1a-45a6-af30-551ea49f1908" providerId="ADAL" clId="{412ABDE3-66BC-46CF-89F1-C0828FE8A2D9}" dt="2020-06-09T15:10:44.955" v="350" actId="108"/>
          <ac:spMkLst>
            <pc:docMk/>
            <pc:sldMk cId="370849034" sldId="502"/>
            <ac:spMk id="3" creationId="{00000000-0000-0000-0000-000000000000}"/>
          </ac:spMkLst>
        </pc:spChg>
      </pc:sldChg>
      <pc:sldChg chg="del">
        <pc:chgData name="Escriu, Jordi" userId="750f6fe1-3e1a-45a6-af30-551ea49f1908" providerId="ADAL" clId="{412ABDE3-66BC-46CF-89F1-C0828FE8A2D9}" dt="2020-06-09T16:31:00.226" v="1276" actId="47"/>
        <pc:sldMkLst>
          <pc:docMk/>
          <pc:sldMk cId="4094706505" sldId="526"/>
        </pc:sldMkLst>
      </pc:sldChg>
      <pc:sldChg chg="del">
        <pc:chgData name="Escriu, Jordi" userId="750f6fe1-3e1a-45a6-af30-551ea49f1908" providerId="ADAL" clId="{412ABDE3-66BC-46CF-89F1-C0828FE8A2D9}" dt="2020-06-09T14:46:41.267" v="0" actId="47"/>
        <pc:sldMkLst>
          <pc:docMk/>
          <pc:sldMk cId="510234660" sldId="527"/>
        </pc:sldMkLst>
      </pc:sldChg>
      <pc:sldChg chg="modSp mod">
        <pc:chgData name="Escriu, Jordi" userId="750f6fe1-3e1a-45a6-af30-551ea49f1908" providerId="ADAL" clId="{412ABDE3-66BC-46CF-89F1-C0828FE8A2D9}" dt="2020-06-10T05:39:59.287" v="1536" actId="20577"/>
        <pc:sldMkLst>
          <pc:docMk/>
          <pc:sldMk cId="3876178076" sldId="528"/>
        </pc:sldMkLst>
        <pc:spChg chg="mod">
          <ac:chgData name="Escriu, Jordi" userId="750f6fe1-3e1a-45a6-af30-551ea49f1908" providerId="ADAL" clId="{412ABDE3-66BC-46CF-89F1-C0828FE8A2D9}" dt="2020-06-10T05:38:57.576" v="1491" actId="20577"/>
          <ac:spMkLst>
            <pc:docMk/>
            <pc:sldMk cId="3876178076" sldId="528"/>
            <ac:spMk id="2" creationId="{00000000-0000-0000-0000-000000000000}"/>
          </ac:spMkLst>
        </pc:spChg>
        <pc:spChg chg="mod">
          <ac:chgData name="Escriu, Jordi" userId="750f6fe1-3e1a-45a6-af30-551ea49f1908" providerId="ADAL" clId="{412ABDE3-66BC-46CF-89F1-C0828FE8A2D9}" dt="2020-06-09T16:14:54.794" v="1164" actId="20577"/>
          <ac:spMkLst>
            <pc:docMk/>
            <pc:sldMk cId="3876178076" sldId="528"/>
            <ac:spMk id="3" creationId="{00000000-0000-0000-0000-000000000000}"/>
          </ac:spMkLst>
        </pc:spChg>
        <pc:spChg chg="mod">
          <ac:chgData name="Escriu, Jordi" userId="750f6fe1-3e1a-45a6-af30-551ea49f1908" providerId="ADAL" clId="{412ABDE3-66BC-46CF-89F1-C0828FE8A2D9}" dt="2020-06-10T05:39:59.287" v="1536" actId="20577"/>
          <ac:spMkLst>
            <pc:docMk/>
            <pc:sldMk cId="3876178076" sldId="528"/>
            <ac:spMk id="5" creationId="{00000000-0000-0000-0000-000000000000}"/>
          </ac:spMkLst>
        </pc:spChg>
      </pc:sldChg>
      <pc:sldChg chg="addSp delSp modSp new mod">
        <pc:chgData name="Escriu, Jordi" userId="750f6fe1-3e1a-45a6-af30-551ea49f1908" providerId="ADAL" clId="{412ABDE3-66BC-46CF-89F1-C0828FE8A2D9}" dt="2020-06-10T05:37:59.082" v="1456" actId="108"/>
        <pc:sldMkLst>
          <pc:docMk/>
          <pc:sldMk cId="3585654224" sldId="529"/>
        </pc:sldMkLst>
        <pc:spChg chg="del mod">
          <ac:chgData name="Escriu, Jordi" userId="750f6fe1-3e1a-45a6-af30-551ea49f1908" providerId="ADAL" clId="{412ABDE3-66BC-46CF-89F1-C0828FE8A2D9}" dt="2020-06-09T14:50:02.061" v="88" actId="478"/>
          <ac:spMkLst>
            <pc:docMk/>
            <pc:sldMk cId="3585654224" sldId="529"/>
            <ac:spMk id="2" creationId="{FA0F2BB8-1CB7-45A6-BE41-562C79651A07}"/>
          </ac:spMkLst>
        </pc:spChg>
        <pc:spChg chg="mod">
          <ac:chgData name="Escriu, Jordi" userId="750f6fe1-3e1a-45a6-af30-551ea49f1908" providerId="ADAL" clId="{412ABDE3-66BC-46CF-89F1-C0828FE8A2D9}" dt="2020-06-10T05:37:59.082" v="1456" actId="108"/>
          <ac:spMkLst>
            <pc:docMk/>
            <pc:sldMk cId="3585654224" sldId="529"/>
            <ac:spMk id="3" creationId="{3D86D15A-BC42-408E-BE00-63260C08F011}"/>
          </ac:spMkLst>
        </pc:spChg>
        <pc:spChg chg="add mod">
          <ac:chgData name="Escriu, Jordi" userId="750f6fe1-3e1a-45a6-af30-551ea49f1908" providerId="ADAL" clId="{412ABDE3-66BC-46CF-89F1-C0828FE8A2D9}" dt="2020-06-09T14:51:39.581" v="124" actId="20577"/>
          <ac:spMkLst>
            <pc:docMk/>
            <pc:sldMk cId="3585654224" sldId="529"/>
            <ac:spMk id="4" creationId="{AEA87B58-E9AA-4C04-8540-23C2B672928E}"/>
          </ac:spMkLst>
        </pc:spChg>
      </pc:sldChg>
      <pc:sldChg chg="addSp modSp new mod">
        <pc:chgData name="Escriu, Jordi" userId="750f6fe1-3e1a-45a6-af30-551ea49f1908" providerId="ADAL" clId="{412ABDE3-66BC-46CF-89F1-C0828FE8A2D9}" dt="2020-06-09T16:35:18.409" v="1426" actId="1036"/>
        <pc:sldMkLst>
          <pc:docMk/>
          <pc:sldMk cId="1486556049" sldId="530"/>
        </pc:sldMkLst>
        <pc:spChg chg="mod">
          <ac:chgData name="Escriu, Jordi" userId="750f6fe1-3e1a-45a6-af30-551ea49f1908" providerId="ADAL" clId="{412ABDE3-66BC-46CF-89F1-C0828FE8A2D9}" dt="2020-06-09T16:32:01.290" v="1322" actId="20577"/>
          <ac:spMkLst>
            <pc:docMk/>
            <pc:sldMk cId="1486556049" sldId="530"/>
            <ac:spMk id="2" creationId="{9718757F-5DEC-4E0E-801F-62B9F850D621}"/>
          </ac:spMkLst>
        </pc:spChg>
        <pc:spChg chg="mod">
          <ac:chgData name="Escriu, Jordi" userId="750f6fe1-3e1a-45a6-af30-551ea49f1908" providerId="ADAL" clId="{412ABDE3-66BC-46CF-89F1-C0828FE8A2D9}" dt="2020-06-09T16:35:14.393" v="1419" actId="1036"/>
          <ac:spMkLst>
            <pc:docMk/>
            <pc:sldMk cId="1486556049" sldId="530"/>
            <ac:spMk id="3" creationId="{5B1F96C8-1DE4-4FE5-9749-CC25C6DC548B}"/>
          </ac:spMkLst>
        </pc:spChg>
        <pc:grpChg chg="add mod">
          <ac:chgData name="Escriu, Jordi" userId="750f6fe1-3e1a-45a6-af30-551ea49f1908" providerId="ADAL" clId="{412ABDE3-66BC-46CF-89F1-C0828FE8A2D9}" dt="2020-06-09T16:35:18.409" v="1426" actId="1036"/>
          <ac:grpSpMkLst>
            <pc:docMk/>
            <pc:sldMk cId="1486556049" sldId="530"/>
            <ac:grpSpMk id="6" creationId="{9D1B2B2C-52F7-4259-8E37-50E225CFA399}"/>
          </ac:grpSpMkLst>
        </pc:grpChg>
        <pc:picChg chg="add mod">
          <ac:chgData name="Escriu, Jordi" userId="750f6fe1-3e1a-45a6-af30-551ea49f1908" providerId="ADAL" clId="{412ABDE3-66BC-46CF-89F1-C0828FE8A2D9}" dt="2020-06-09T16:33:42.855" v="1343" actId="164"/>
          <ac:picMkLst>
            <pc:docMk/>
            <pc:sldMk cId="1486556049" sldId="530"/>
            <ac:picMk id="4" creationId="{C0DC6EEF-242D-42A2-AFC2-D23524495B68}"/>
          </ac:picMkLst>
        </pc:picChg>
        <pc:picChg chg="add mod">
          <ac:chgData name="Escriu, Jordi" userId="750f6fe1-3e1a-45a6-af30-551ea49f1908" providerId="ADAL" clId="{412ABDE3-66BC-46CF-89F1-C0828FE8A2D9}" dt="2020-06-09T16:33:42.855" v="1343" actId="164"/>
          <ac:picMkLst>
            <pc:docMk/>
            <pc:sldMk cId="1486556049" sldId="530"/>
            <ac:picMk id="5" creationId="{CC9E8273-6005-4FC9-9418-89C6959DE330}"/>
          </ac:picMkLst>
        </pc:picChg>
      </pc:sldChg>
      <pc:sldMasterChg chg="del delSldLayout">
        <pc:chgData name="Escriu, Jordi" userId="750f6fe1-3e1a-45a6-af30-551ea49f1908" providerId="ADAL" clId="{412ABDE3-66BC-46CF-89F1-C0828FE8A2D9}" dt="2020-06-09T14:46:41.267" v="0" actId="47"/>
        <pc:sldMasterMkLst>
          <pc:docMk/>
          <pc:sldMasterMk cId="3243707734" sldId="2147483698"/>
        </pc:sldMasterMkLst>
        <pc:sldLayoutChg chg="del">
          <pc:chgData name="Escriu, Jordi" userId="750f6fe1-3e1a-45a6-af30-551ea49f1908" providerId="ADAL" clId="{412ABDE3-66BC-46CF-89F1-C0828FE8A2D9}" dt="2020-06-09T14:46:41.267" v="0" actId="47"/>
          <pc:sldLayoutMkLst>
            <pc:docMk/>
            <pc:sldMasterMk cId="3243707734" sldId="2147483698"/>
            <pc:sldLayoutMk cId="2151060977" sldId="2147483699"/>
          </pc:sldLayoutMkLst>
        </pc:sldLayoutChg>
        <pc:sldLayoutChg chg="del">
          <pc:chgData name="Escriu, Jordi" userId="750f6fe1-3e1a-45a6-af30-551ea49f1908" providerId="ADAL" clId="{412ABDE3-66BC-46CF-89F1-C0828FE8A2D9}" dt="2020-06-09T14:46:41.267" v="0" actId="47"/>
          <pc:sldLayoutMkLst>
            <pc:docMk/>
            <pc:sldMasterMk cId="3243707734" sldId="2147483698"/>
            <pc:sldLayoutMk cId="1593388729" sldId="2147483700"/>
          </pc:sldLayoutMkLst>
        </pc:sldLayoutChg>
        <pc:sldLayoutChg chg="del">
          <pc:chgData name="Escriu, Jordi" userId="750f6fe1-3e1a-45a6-af30-551ea49f1908" providerId="ADAL" clId="{412ABDE3-66BC-46CF-89F1-C0828FE8A2D9}" dt="2020-06-09T14:46:41.267" v="0" actId="47"/>
          <pc:sldLayoutMkLst>
            <pc:docMk/>
            <pc:sldMasterMk cId="3243707734" sldId="2147483698"/>
            <pc:sldLayoutMk cId="1651802869" sldId="2147483701"/>
          </pc:sldLayoutMkLst>
        </pc:sldLayoutChg>
        <pc:sldLayoutChg chg="del">
          <pc:chgData name="Escriu, Jordi" userId="750f6fe1-3e1a-45a6-af30-551ea49f1908" providerId="ADAL" clId="{412ABDE3-66BC-46CF-89F1-C0828FE8A2D9}" dt="2020-06-09T14:46:41.267" v="0" actId="47"/>
          <pc:sldLayoutMkLst>
            <pc:docMk/>
            <pc:sldMasterMk cId="3243707734" sldId="2147483698"/>
            <pc:sldLayoutMk cId="1889705410" sldId="2147483702"/>
          </pc:sldLayoutMkLst>
        </pc:sldLayoutChg>
        <pc:sldLayoutChg chg="del">
          <pc:chgData name="Escriu, Jordi" userId="750f6fe1-3e1a-45a6-af30-551ea49f1908" providerId="ADAL" clId="{412ABDE3-66BC-46CF-89F1-C0828FE8A2D9}" dt="2020-06-09T14:46:41.267" v="0" actId="47"/>
          <pc:sldLayoutMkLst>
            <pc:docMk/>
            <pc:sldMasterMk cId="3243707734" sldId="2147483698"/>
            <pc:sldLayoutMk cId="176975105" sldId="2147483703"/>
          </pc:sldLayoutMkLst>
        </pc:sldLayoutChg>
        <pc:sldLayoutChg chg="del">
          <pc:chgData name="Escriu, Jordi" userId="750f6fe1-3e1a-45a6-af30-551ea49f1908" providerId="ADAL" clId="{412ABDE3-66BC-46CF-89F1-C0828FE8A2D9}" dt="2020-06-09T14:46:41.267" v="0" actId="47"/>
          <pc:sldLayoutMkLst>
            <pc:docMk/>
            <pc:sldMasterMk cId="3243707734" sldId="2147483698"/>
            <pc:sldLayoutMk cId="2547537550" sldId="2147483704"/>
          </pc:sldLayoutMkLst>
        </pc:sldLayoutChg>
        <pc:sldLayoutChg chg="del">
          <pc:chgData name="Escriu, Jordi" userId="750f6fe1-3e1a-45a6-af30-551ea49f1908" providerId="ADAL" clId="{412ABDE3-66BC-46CF-89F1-C0828FE8A2D9}" dt="2020-06-09T14:46:41.267" v="0" actId="47"/>
          <pc:sldLayoutMkLst>
            <pc:docMk/>
            <pc:sldMasterMk cId="3243707734" sldId="2147483698"/>
            <pc:sldLayoutMk cId="59178390" sldId="2147483705"/>
          </pc:sldLayoutMkLst>
        </pc:sldLayoutChg>
        <pc:sldLayoutChg chg="del">
          <pc:chgData name="Escriu, Jordi" userId="750f6fe1-3e1a-45a6-af30-551ea49f1908" providerId="ADAL" clId="{412ABDE3-66BC-46CF-89F1-C0828FE8A2D9}" dt="2020-06-09T14:46:41.267" v="0" actId="47"/>
          <pc:sldLayoutMkLst>
            <pc:docMk/>
            <pc:sldMasterMk cId="3243707734" sldId="2147483698"/>
            <pc:sldLayoutMk cId="421849200" sldId="2147483706"/>
          </pc:sldLayoutMkLst>
        </pc:sldLayoutChg>
        <pc:sldLayoutChg chg="del">
          <pc:chgData name="Escriu, Jordi" userId="750f6fe1-3e1a-45a6-af30-551ea49f1908" providerId="ADAL" clId="{412ABDE3-66BC-46CF-89F1-C0828FE8A2D9}" dt="2020-06-09T14:46:41.267" v="0" actId="47"/>
          <pc:sldLayoutMkLst>
            <pc:docMk/>
            <pc:sldMasterMk cId="3243707734" sldId="2147483698"/>
            <pc:sldLayoutMk cId="943340326" sldId="2147483707"/>
          </pc:sldLayoutMkLst>
        </pc:sldLayoutChg>
        <pc:sldLayoutChg chg="del">
          <pc:chgData name="Escriu, Jordi" userId="750f6fe1-3e1a-45a6-af30-551ea49f1908" providerId="ADAL" clId="{412ABDE3-66BC-46CF-89F1-C0828FE8A2D9}" dt="2020-06-09T14:46:41.267" v="0" actId="47"/>
          <pc:sldLayoutMkLst>
            <pc:docMk/>
            <pc:sldMasterMk cId="3243707734" sldId="2147483698"/>
            <pc:sldLayoutMk cId="386870047" sldId="2147483708"/>
          </pc:sldLayoutMkLst>
        </pc:sldLayoutChg>
        <pc:sldLayoutChg chg="del">
          <pc:chgData name="Escriu, Jordi" userId="750f6fe1-3e1a-45a6-af30-551ea49f1908" providerId="ADAL" clId="{412ABDE3-66BC-46CF-89F1-C0828FE8A2D9}" dt="2020-06-09T14:46:41.267" v="0" actId="47"/>
          <pc:sldLayoutMkLst>
            <pc:docMk/>
            <pc:sldMasterMk cId="3243707734" sldId="2147483698"/>
            <pc:sldLayoutMk cId="786877308" sldId="2147483709"/>
          </pc:sldLayoutMkLst>
        </pc:sldLayoutChg>
      </pc:sldMasterChg>
    </pc:docChg>
  </pc:docChgLst>
  <pc:docChgLst>
    <pc:chgData name="Escriu, Jordi" userId="750f6fe1-3e1a-45a6-af30-551ea49f1908" providerId="ADAL" clId="{E6FFFEE2-CE77-46E2-A001-C270778D375F}"/>
    <pc:docChg chg="undo custSel delSld modSld">
      <pc:chgData name="Escriu, Jordi" userId="750f6fe1-3e1a-45a6-af30-551ea49f1908" providerId="ADAL" clId="{E6FFFEE2-CE77-46E2-A001-C270778D375F}" dt="2020-06-09T14:28:18.316" v="116" actId="47"/>
      <pc:docMkLst>
        <pc:docMk/>
      </pc:docMkLst>
      <pc:sldChg chg="modSp mod">
        <pc:chgData name="Escriu, Jordi" userId="750f6fe1-3e1a-45a6-af30-551ea49f1908" providerId="ADAL" clId="{E6FFFEE2-CE77-46E2-A001-C270778D375F}" dt="2020-06-09T12:52:59.287" v="115" actId="20577"/>
        <pc:sldMkLst>
          <pc:docMk/>
          <pc:sldMk cId="3112359663" sldId="256"/>
        </pc:sldMkLst>
        <pc:spChg chg="mod">
          <ac:chgData name="Escriu, Jordi" userId="750f6fe1-3e1a-45a6-af30-551ea49f1908" providerId="ADAL" clId="{E6FFFEE2-CE77-46E2-A001-C270778D375F}" dt="2020-06-09T12:50:22.199" v="97" actId="255"/>
          <ac:spMkLst>
            <pc:docMk/>
            <pc:sldMk cId="3112359663" sldId="256"/>
            <ac:spMk id="2" creationId="{00000000-0000-0000-0000-000000000000}"/>
          </ac:spMkLst>
        </pc:spChg>
        <pc:spChg chg="mod">
          <ac:chgData name="Escriu, Jordi" userId="750f6fe1-3e1a-45a6-af30-551ea49f1908" providerId="ADAL" clId="{E6FFFEE2-CE77-46E2-A001-C270778D375F}" dt="2020-06-09T12:52:59.287" v="115" actId="20577"/>
          <ac:spMkLst>
            <pc:docMk/>
            <pc:sldMk cId="3112359663" sldId="256"/>
            <ac:spMk id="3" creationId="{00000000-0000-0000-0000-000000000000}"/>
          </ac:spMkLst>
        </pc:spChg>
      </pc:sldChg>
      <pc:sldChg chg="del">
        <pc:chgData name="Escriu, Jordi" userId="750f6fe1-3e1a-45a6-af30-551ea49f1908" providerId="ADAL" clId="{E6FFFEE2-CE77-46E2-A001-C270778D375F}" dt="2020-06-09T12:47:19.440" v="0" actId="47"/>
        <pc:sldMkLst>
          <pc:docMk/>
          <pc:sldMk cId="168025284" sldId="470"/>
        </pc:sldMkLst>
      </pc:sldChg>
      <pc:sldChg chg="del">
        <pc:chgData name="Escriu, Jordi" userId="750f6fe1-3e1a-45a6-af30-551ea49f1908" providerId="ADAL" clId="{E6FFFEE2-CE77-46E2-A001-C270778D375F}" dt="2020-06-09T12:47:19.440" v="0" actId="47"/>
        <pc:sldMkLst>
          <pc:docMk/>
          <pc:sldMk cId="2270506540" sldId="487"/>
        </pc:sldMkLst>
      </pc:sldChg>
      <pc:sldChg chg="del">
        <pc:chgData name="Escriu, Jordi" userId="750f6fe1-3e1a-45a6-af30-551ea49f1908" providerId="ADAL" clId="{E6FFFEE2-CE77-46E2-A001-C270778D375F}" dt="2020-06-09T12:47:19.440" v="0" actId="47"/>
        <pc:sldMkLst>
          <pc:docMk/>
          <pc:sldMk cId="2321777097" sldId="488"/>
        </pc:sldMkLst>
      </pc:sldChg>
      <pc:sldChg chg="del">
        <pc:chgData name="Escriu, Jordi" userId="750f6fe1-3e1a-45a6-af30-551ea49f1908" providerId="ADAL" clId="{E6FFFEE2-CE77-46E2-A001-C270778D375F}" dt="2020-06-09T12:47:19.440" v="0" actId="47"/>
        <pc:sldMkLst>
          <pc:docMk/>
          <pc:sldMk cId="1503966728" sldId="489"/>
        </pc:sldMkLst>
      </pc:sldChg>
      <pc:sldChg chg="del">
        <pc:chgData name="Escriu, Jordi" userId="750f6fe1-3e1a-45a6-af30-551ea49f1908" providerId="ADAL" clId="{E6FFFEE2-CE77-46E2-A001-C270778D375F}" dt="2020-06-09T12:52:41.745" v="98" actId="47"/>
        <pc:sldMkLst>
          <pc:docMk/>
          <pc:sldMk cId="3878094927" sldId="494"/>
        </pc:sldMkLst>
      </pc:sldChg>
      <pc:sldChg chg="del">
        <pc:chgData name="Escriu, Jordi" userId="750f6fe1-3e1a-45a6-af30-551ea49f1908" providerId="ADAL" clId="{E6FFFEE2-CE77-46E2-A001-C270778D375F}" dt="2020-06-09T12:52:41.745" v="98" actId="47"/>
        <pc:sldMkLst>
          <pc:docMk/>
          <pc:sldMk cId="2304170691" sldId="495"/>
        </pc:sldMkLst>
      </pc:sldChg>
      <pc:sldChg chg="del">
        <pc:chgData name="Escriu, Jordi" userId="750f6fe1-3e1a-45a6-af30-551ea49f1908" providerId="ADAL" clId="{E6FFFEE2-CE77-46E2-A001-C270778D375F}" dt="2020-06-09T12:52:41.745" v="98" actId="47"/>
        <pc:sldMkLst>
          <pc:docMk/>
          <pc:sldMk cId="1534581244" sldId="497"/>
        </pc:sldMkLst>
      </pc:sldChg>
      <pc:sldChg chg="del">
        <pc:chgData name="Escriu, Jordi" userId="750f6fe1-3e1a-45a6-af30-551ea49f1908" providerId="ADAL" clId="{E6FFFEE2-CE77-46E2-A001-C270778D375F}" dt="2020-06-09T12:52:41.745" v="98" actId="47"/>
        <pc:sldMkLst>
          <pc:docMk/>
          <pc:sldMk cId="2692052760" sldId="498"/>
        </pc:sldMkLst>
      </pc:sldChg>
      <pc:sldChg chg="del">
        <pc:chgData name="Escriu, Jordi" userId="750f6fe1-3e1a-45a6-af30-551ea49f1908" providerId="ADAL" clId="{E6FFFEE2-CE77-46E2-A001-C270778D375F}" dt="2020-06-09T12:52:41.745" v="98" actId="47"/>
        <pc:sldMkLst>
          <pc:docMk/>
          <pc:sldMk cId="1859658268" sldId="499"/>
        </pc:sldMkLst>
      </pc:sldChg>
      <pc:sldChg chg="del">
        <pc:chgData name="Escriu, Jordi" userId="750f6fe1-3e1a-45a6-af30-551ea49f1908" providerId="ADAL" clId="{E6FFFEE2-CE77-46E2-A001-C270778D375F}" dt="2020-06-09T12:52:41.745" v="98" actId="47"/>
        <pc:sldMkLst>
          <pc:docMk/>
          <pc:sldMk cId="1836031007" sldId="500"/>
        </pc:sldMkLst>
      </pc:sldChg>
      <pc:sldChg chg="del">
        <pc:chgData name="Escriu, Jordi" userId="750f6fe1-3e1a-45a6-af30-551ea49f1908" providerId="ADAL" clId="{E6FFFEE2-CE77-46E2-A001-C270778D375F}" dt="2020-06-09T14:28:18.316" v="116" actId="47"/>
        <pc:sldMkLst>
          <pc:docMk/>
          <pc:sldMk cId="3523961401" sldId="520"/>
        </pc:sldMkLst>
      </pc:sldChg>
      <pc:sldChg chg="del">
        <pc:chgData name="Escriu, Jordi" userId="750f6fe1-3e1a-45a6-af30-551ea49f1908" providerId="ADAL" clId="{E6FFFEE2-CE77-46E2-A001-C270778D375F}" dt="2020-06-09T14:28:18.316" v="116" actId="47"/>
        <pc:sldMkLst>
          <pc:docMk/>
          <pc:sldMk cId="1948726513" sldId="521"/>
        </pc:sldMkLst>
      </pc:sldChg>
      <pc:sldChg chg="del">
        <pc:chgData name="Escriu, Jordi" userId="750f6fe1-3e1a-45a6-af30-551ea49f1908" providerId="ADAL" clId="{E6FFFEE2-CE77-46E2-A001-C270778D375F}" dt="2020-06-09T14:28:18.316" v="116" actId="47"/>
        <pc:sldMkLst>
          <pc:docMk/>
          <pc:sldMk cId="3438849237" sldId="522"/>
        </pc:sldMkLst>
      </pc:sldChg>
      <pc:sldChg chg="del">
        <pc:chgData name="Escriu, Jordi" userId="750f6fe1-3e1a-45a6-af30-551ea49f1908" providerId="ADAL" clId="{E6FFFEE2-CE77-46E2-A001-C270778D375F}" dt="2020-06-09T14:28:18.316" v="116" actId="47"/>
        <pc:sldMkLst>
          <pc:docMk/>
          <pc:sldMk cId="3783190576" sldId="523"/>
        </pc:sldMkLst>
      </pc:sldChg>
      <pc:sldChg chg="del">
        <pc:chgData name="Escriu, Jordi" userId="750f6fe1-3e1a-45a6-af30-551ea49f1908" providerId="ADAL" clId="{E6FFFEE2-CE77-46E2-A001-C270778D375F}" dt="2020-06-09T14:28:18.316" v="116" actId="47"/>
        <pc:sldMkLst>
          <pc:docMk/>
          <pc:sldMk cId="1058582011" sldId="524"/>
        </pc:sldMkLst>
      </pc:sldChg>
      <pc:sldChg chg="del">
        <pc:chgData name="Escriu, Jordi" userId="750f6fe1-3e1a-45a6-af30-551ea49f1908" providerId="ADAL" clId="{E6FFFEE2-CE77-46E2-A001-C270778D375F}" dt="2020-06-09T14:28:18.316" v="116" actId="47"/>
        <pc:sldMkLst>
          <pc:docMk/>
          <pc:sldMk cId="759821180" sldId="525"/>
        </pc:sldMkLst>
      </pc:sldChg>
      <pc:sldMasterChg chg="delSldLayout">
        <pc:chgData name="Escriu, Jordi" userId="750f6fe1-3e1a-45a6-af30-551ea49f1908" providerId="ADAL" clId="{E6FFFEE2-CE77-46E2-A001-C270778D375F}" dt="2020-06-09T14:28:18.316" v="116" actId="47"/>
        <pc:sldMasterMkLst>
          <pc:docMk/>
          <pc:sldMasterMk cId="1366019857" sldId="2147483683"/>
        </pc:sldMasterMkLst>
        <pc:sldLayoutChg chg="del">
          <pc:chgData name="Escriu, Jordi" userId="750f6fe1-3e1a-45a6-af30-551ea49f1908" providerId="ADAL" clId="{E6FFFEE2-CE77-46E2-A001-C270778D375F}" dt="2020-06-09T14:28:18.316" v="116" actId="47"/>
          <pc:sldLayoutMkLst>
            <pc:docMk/>
            <pc:sldMasterMk cId="1366019857" sldId="2147483683"/>
            <pc:sldLayoutMk cId="1455468964" sldId="2147483725"/>
          </pc:sldLayoutMkLst>
        </pc:sldLayoutChg>
        <pc:sldLayoutChg chg="del">
          <pc:chgData name="Escriu, Jordi" userId="750f6fe1-3e1a-45a6-af30-551ea49f1908" providerId="ADAL" clId="{E6FFFEE2-CE77-46E2-A001-C270778D375F}" dt="2020-06-09T14:28:18.316" v="116" actId="47"/>
          <pc:sldLayoutMkLst>
            <pc:docMk/>
            <pc:sldMasterMk cId="1366019857" sldId="2147483683"/>
            <pc:sldLayoutMk cId="2367832890" sldId="2147483726"/>
          </pc:sldLayoutMkLst>
        </pc:sldLayoutChg>
      </pc:sldMasterChg>
    </pc:docChg>
  </pc:docChgLst>
</pc:chgInfo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A021BA-9B8B-44C0-BCA2-C42BEB16A075}" type="datetimeFigureOut">
              <a:rPr lang="en-GB" smtClean="0"/>
              <a:pPr/>
              <a:t>02/07/2020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44F012-C091-469B-82BF-1E81E0865C0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08129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image" Target="../media/image2.jpeg"/><Relationship Id="rId7" Type="http://schemas.openxmlformats.org/officeDocument/2006/relationships/oleObject" Target="../embeddings/oleObject1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0"/>
          <p:cNvSpPr txBox="1">
            <a:spLocks noChangeArrowheads="1"/>
          </p:cNvSpPr>
          <p:nvPr userDrawn="1"/>
        </p:nvSpPr>
        <p:spPr bwMode="auto">
          <a:xfrm>
            <a:off x="2" y="5"/>
            <a:ext cx="9142411" cy="2285999"/>
          </a:xfrm>
          <a:prstGeom prst="rect">
            <a:avLst/>
          </a:prstGeom>
          <a:solidFill>
            <a:srgbClr val="FFD63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180000" rIns="180000" bIns="18000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Helvetica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Helvetica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Helvetica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Helvetica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Helvetica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Helvetica Bold*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Helvetica Bold*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Helvetica Bold*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Helvetica Bold*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ca-ES" sz="2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pitchFamily="34" charset="0"/>
            </a:endParaRPr>
          </a:p>
        </p:txBody>
      </p:sp>
      <p:sp>
        <p:nvSpPr>
          <p:cNvPr id="16" name="Contenidor de text 10"/>
          <p:cNvSpPr txBox="1">
            <a:spLocks/>
          </p:cNvSpPr>
          <p:nvPr userDrawn="1"/>
        </p:nvSpPr>
        <p:spPr bwMode="auto">
          <a:xfrm>
            <a:off x="1" y="2074334"/>
            <a:ext cx="9142412" cy="1759712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180000" rIns="180000" bIns="180000" numCol="1" anchor="b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F49F22"/>
              </a:buClr>
              <a:buSzPct val="100000"/>
              <a:buFont typeface="Wingdings" pitchFamily="2" charset="2"/>
              <a:buNone/>
              <a:defRPr sz="20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1pPr>
            <a:lvl2pPr marL="482600" indent="-292100" algn="l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F49F22"/>
              </a:buClr>
              <a:buSzPct val="100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Helvetica" pitchFamily="34" charset="0"/>
              </a:defRPr>
            </a:lvl2pPr>
            <a:lvl3pPr marL="647700" indent="-287338" algn="l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F49F22"/>
              </a:buClr>
              <a:buFont typeface="Wingdings" pitchFamily="2" charset="2"/>
              <a:buChar char="§"/>
              <a:defRPr lang="ca-ES" sz="1400" dirty="0">
                <a:solidFill>
                  <a:schemeClr val="tx1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3pPr>
            <a:lvl4pPr marL="812800" indent="-228600" algn="l" defTabSz="809625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F49F22"/>
              </a:buClr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Optima*" pitchFamily="34" charset="0"/>
                <a:ea typeface="Helvetica" pitchFamily="34" charset="0"/>
                <a:cs typeface="Helvetica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Optima*" pitchFamily="34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Optima*" pitchFamily="34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Optima*" pitchFamily="34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Optima*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F49F22"/>
              </a:buClr>
              <a:buSzPct val="100000"/>
              <a:buFont typeface="Wingdings" pitchFamily="2" charset="2"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pitchFamily="34" charset="0"/>
            </a:endParaRPr>
          </a:p>
        </p:txBody>
      </p:sp>
      <p:pic>
        <p:nvPicPr>
          <p:cNvPr id="18" name="Picture 2" descr="T:\promocio\imatge_corporativa_i_logos\icgc\piv\definitiu\icgc_rgb.jp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1341" y="6042316"/>
            <a:ext cx="1611828" cy="657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3196" y="5367400"/>
            <a:ext cx="1609975" cy="54924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8C755DD-C214-464E-A0CE-4860F4331A9C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2499" y="3976861"/>
            <a:ext cx="1568619" cy="708409"/>
          </a:xfrm>
          <a:prstGeom prst="rect">
            <a:avLst/>
          </a:prstGeom>
        </p:spPr>
      </p:pic>
      <p:pic>
        <p:nvPicPr>
          <p:cNvPr id="7" name="Picture 17" descr="C:\Dokumente und Einstellungen\baumann\Eigene Dateien\Eigene Bilder\Rasdaman\logo-rasdaman.gif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640286" y="4861027"/>
            <a:ext cx="1087437" cy="423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Object 6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899410881"/>
              </p:ext>
            </p:extLst>
          </p:nvPr>
        </p:nvGraphicFramePr>
        <p:xfrm>
          <a:off x="7810272" y="4773039"/>
          <a:ext cx="1231900" cy="530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r:id="rId7" imgW="4160881" imgH="1790476" progId="">
                  <p:embed/>
                </p:oleObj>
              </mc:Choice>
              <mc:Fallback>
                <p:oleObj r:id="rId7" imgW="4160881" imgH="1790476" progId="">
                  <p:embed/>
                  <p:pic>
                    <p:nvPicPr>
                      <p:cNvPr id="8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10272" y="4773039"/>
                        <a:ext cx="1231900" cy="5302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321815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25027" y="1339850"/>
            <a:ext cx="861774" cy="46815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237E1A-7D8E-4FF4-A125-D0C6CC5B269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D4728C-F1F2-4B88-B11F-2E5F0B17C06E}" type="datetime3">
              <a:rPr lang="en-US"/>
              <a:pPr>
                <a:defRPr/>
              </a:pPr>
              <a:t>2 July 2020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5223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6078DE-B525-4EB9-B4D7-7EB15C2BCB92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50EAF831-AC76-476B-A86D-2DDB2B4EC4CB}" type="datetime3">
              <a:rPr lang="en-US" smtClean="0"/>
              <a:pPr>
                <a:defRPr/>
              </a:pPr>
              <a:t>2 July 2020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92523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0"/>
          <p:cNvSpPr txBox="1">
            <a:spLocks noChangeArrowheads="1"/>
          </p:cNvSpPr>
          <p:nvPr userDrawn="1"/>
        </p:nvSpPr>
        <p:spPr bwMode="auto">
          <a:xfrm>
            <a:off x="2" y="5"/>
            <a:ext cx="9142411" cy="2285999"/>
          </a:xfrm>
          <a:prstGeom prst="rect">
            <a:avLst/>
          </a:prstGeom>
          <a:solidFill>
            <a:srgbClr val="FFD63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180000" rIns="180000" bIns="18000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Helvetica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Helvetica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Helvetica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Helvetica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Helvetica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Helvetica Bold*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Helvetica Bold*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Helvetica Bold*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Helvetica Bold*" pitchFamily="34" charset="0"/>
              </a:defRPr>
            </a:lvl9pPr>
          </a:lstStyle>
          <a:p>
            <a:pPr>
              <a:defRPr/>
            </a:pPr>
            <a:endParaRPr lang="ca-ES" kern="0" dirty="0">
              <a:solidFill>
                <a:srgbClr val="000000"/>
              </a:solidFill>
            </a:endParaRPr>
          </a:p>
        </p:txBody>
      </p:sp>
      <p:sp>
        <p:nvSpPr>
          <p:cNvPr id="16" name="Contenidor de text 10"/>
          <p:cNvSpPr txBox="1">
            <a:spLocks/>
          </p:cNvSpPr>
          <p:nvPr userDrawn="1"/>
        </p:nvSpPr>
        <p:spPr bwMode="auto">
          <a:xfrm>
            <a:off x="1" y="2286004"/>
            <a:ext cx="9142412" cy="1548045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180000" rIns="180000" bIns="180000" numCol="1" anchor="b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F49F22"/>
              </a:buClr>
              <a:buSzPct val="100000"/>
              <a:buFont typeface="Wingdings" pitchFamily="2" charset="2"/>
              <a:buNone/>
              <a:defRPr sz="200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lvl1pPr>
            <a:lvl2pPr marL="482600" indent="-292100" algn="l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F49F22"/>
              </a:buClr>
              <a:buSzPct val="100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Helvetica" pitchFamily="34" charset="0"/>
              </a:defRPr>
            </a:lvl2pPr>
            <a:lvl3pPr marL="647700" indent="-287338" algn="l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F49F22"/>
              </a:buClr>
              <a:buFont typeface="Wingdings" pitchFamily="2" charset="2"/>
              <a:buChar char="§"/>
              <a:defRPr lang="ca-ES" sz="1400" dirty="0">
                <a:solidFill>
                  <a:schemeClr val="tx1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3pPr>
            <a:lvl4pPr marL="812800" indent="-228600" algn="l" defTabSz="809625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F49F22"/>
              </a:buClr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Optima*" pitchFamily="34" charset="0"/>
                <a:ea typeface="Helvetica" pitchFamily="34" charset="0"/>
                <a:cs typeface="Helvetica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Optima*" pitchFamily="34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Optima*" pitchFamily="34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Optima*" pitchFamily="34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Optima*" pitchFamily="34" charset="0"/>
              </a:defRPr>
            </a:lvl9pPr>
          </a:lstStyle>
          <a:p>
            <a:pPr>
              <a:defRPr/>
            </a:pPr>
            <a:endParaRPr lang="en-US" kern="0" dirty="0">
              <a:solidFill>
                <a:srgbClr val="000000"/>
              </a:solidFill>
            </a:endParaRPr>
          </a:p>
        </p:txBody>
      </p:sp>
      <p:pic>
        <p:nvPicPr>
          <p:cNvPr id="18" name="Picture 2" descr="T:\promocio\imatge_corporativa_i_logos\icgc\piv\definitiu\icgc_rgb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7820" y="4237433"/>
            <a:ext cx="1731952" cy="706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0124" y="4238209"/>
            <a:ext cx="1757304" cy="599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22505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0"/>
          <p:cNvSpPr txBox="1">
            <a:spLocks noChangeArrowheads="1"/>
          </p:cNvSpPr>
          <p:nvPr userDrawn="1"/>
        </p:nvSpPr>
        <p:spPr bwMode="auto">
          <a:xfrm>
            <a:off x="2" y="5"/>
            <a:ext cx="9142411" cy="1371599"/>
          </a:xfrm>
          <a:prstGeom prst="rect">
            <a:avLst/>
          </a:prstGeom>
          <a:solidFill>
            <a:srgbClr val="FFD63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180000" rIns="180000" bIns="18000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Helvetica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Helvetica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Helvetica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Helvetica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Helvetica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Helvetica Bold*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Helvetica Bold*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Helvetica Bold*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Helvetica Bold*" pitchFamily="34" charset="0"/>
              </a:defRPr>
            </a:lvl9pPr>
          </a:lstStyle>
          <a:p>
            <a:pPr>
              <a:defRPr/>
            </a:pPr>
            <a:endParaRPr lang="ca-ES" kern="0" dirty="0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C41A48-0C56-40A8-887B-04A20F10626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E99A60-9EAC-436A-A3FE-41B8B392A1DC}" type="datetime3">
              <a:rPr lang="en-US"/>
              <a:pPr>
                <a:defRPr/>
              </a:pPr>
              <a:t>2 July 2020</a:t>
            </a:fld>
            <a:endParaRPr lang="en-GB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431802" y="1736728"/>
            <a:ext cx="8280400" cy="457259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447838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4"/>
            <a:ext cx="7772400" cy="430887"/>
          </a:xfrm>
        </p:spPr>
        <p:txBody>
          <a:bodyPr/>
          <a:lstStyle>
            <a:lvl1pPr algn="l">
              <a:defRPr sz="2800" b="1"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104257"/>
            <a:ext cx="7772400" cy="30264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aseline="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DF5BE6-D630-4067-BE95-797C5DB14D8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5550A2-AFA0-40D7-B62B-263A2A4B0FBF}" type="datetime3">
              <a:rPr lang="en-US"/>
              <a:pPr>
                <a:defRPr/>
              </a:pPr>
              <a:t>2 July 2020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42808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0214" y="1077917"/>
            <a:ext cx="8283575" cy="43088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0214" y="1679575"/>
            <a:ext cx="3985479" cy="1528624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 marL="228600" indent="-228600">
              <a:buFont typeface="Verdana"/>
              <a:buChar char="•"/>
              <a:defRPr sz="1800" baseline="0"/>
            </a:lvl2pPr>
            <a:lvl3pPr marL="457200" indent="-228600">
              <a:buFont typeface="Wingdings" charset="2"/>
              <a:buChar char="§"/>
              <a:defRPr sz="1600"/>
            </a:lvl3pPr>
            <a:lvl4pPr>
              <a:defRPr sz="1600" baseline="0"/>
            </a:lvl4pPr>
            <a:lvl5pPr marL="914400"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4862" y="1679579"/>
            <a:ext cx="4008926" cy="1533753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 marL="228600" indent="-228600">
              <a:buFont typeface="Verdana"/>
              <a:buChar char="•"/>
              <a:defRPr sz="1800"/>
            </a:lvl2pPr>
            <a:lvl3pPr marL="457200" indent="-228600">
              <a:buFont typeface="Wingdings" charset="2"/>
              <a:buChar char="§"/>
              <a:defRPr sz="1600"/>
            </a:lvl3pPr>
            <a:lvl4pPr>
              <a:defRPr sz="1600" baseline="0"/>
            </a:lvl4pPr>
            <a:lvl5pPr>
              <a:defRPr sz="1600" baseline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115639-4299-4F87-976E-32ACD6B704C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25EBF3-0909-4F19-BC0D-EC5EF3CABDC5}" type="datetime3">
              <a:rPr lang="en-US"/>
              <a:pPr>
                <a:defRPr/>
              </a:pPr>
              <a:t>2 July 2020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30209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0E1FA7-944F-403E-8DC8-A5F32A5BA6B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D35EC1-836B-4FC3-9236-3F317727810F}" type="datetime3">
              <a:rPr lang="en-US"/>
              <a:pPr>
                <a:defRPr/>
              </a:pPr>
              <a:t>2 July 2020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0503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1A303F-EE6D-43CC-B08F-672F80D389C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1DFEE8-583D-467D-A1B4-94AC87E7F1FE}" type="datetime3">
              <a:rPr lang="en-US"/>
              <a:pPr>
                <a:defRPr/>
              </a:pPr>
              <a:t>2 July 2020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09420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7200" y="1612256"/>
            <a:ext cx="2520000" cy="615553"/>
          </a:xfrm>
        </p:spPr>
        <p:txBody>
          <a:bodyPr/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7200" y="2492374"/>
            <a:ext cx="2520000" cy="3432176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 marL="228600" indent="-228600">
              <a:buFont typeface="Verdana"/>
              <a:buChar char="•"/>
              <a:defRPr sz="1800" baseline="0"/>
            </a:lvl2pPr>
            <a:lvl3pPr marL="457200" indent="-228600">
              <a:buFont typeface="Wingdings" charset="2"/>
              <a:buChar char="§"/>
              <a:defRPr sz="1600"/>
            </a:lvl3pPr>
            <a:lvl4pPr>
              <a:defRPr sz="1600" baseline="0"/>
            </a:lvl4pPr>
            <a:lvl5pPr marL="914400"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66800" y="1612255"/>
            <a:ext cx="5040000" cy="4314412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 marL="228600" indent="-228600">
              <a:buFont typeface="Verdana"/>
              <a:buChar char="•"/>
              <a:defRPr sz="1800"/>
            </a:lvl2pPr>
            <a:lvl3pPr marL="457200" indent="-228600">
              <a:buFont typeface="Wingdings" charset="2"/>
              <a:buChar char="§"/>
              <a:defRPr sz="1600"/>
            </a:lvl3pPr>
            <a:lvl4pPr>
              <a:defRPr sz="1600" baseline="0"/>
            </a:lvl4pPr>
            <a:lvl5pPr>
              <a:defRPr sz="1600" baseline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D0A582-65DA-4570-B821-F6C0EBED0F6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35467B-D121-4825-BE03-18A54576682F}" type="datetime3">
              <a:rPr lang="en-US"/>
              <a:pPr>
                <a:defRPr/>
              </a:pPr>
              <a:t>2 July 2020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56026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5059564"/>
            <a:ext cx="5486400" cy="30777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612800"/>
            <a:ext cx="5486400" cy="31783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5367341"/>
            <a:ext cx="5486400" cy="55721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1800"/>
              </a:lnSpc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0C43EF-5C8A-4D1D-9844-E3F9AE487DC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52746E-1B6C-4B99-AE7B-21F221C45CB2}" type="datetime3">
              <a:rPr lang="en-US"/>
              <a:pPr>
                <a:defRPr/>
              </a:pPr>
              <a:t>2 July 2020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3224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0"/>
          <p:cNvSpPr txBox="1">
            <a:spLocks noChangeArrowheads="1"/>
          </p:cNvSpPr>
          <p:nvPr userDrawn="1"/>
        </p:nvSpPr>
        <p:spPr bwMode="auto">
          <a:xfrm>
            <a:off x="2" y="5"/>
            <a:ext cx="9142411" cy="1371599"/>
          </a:xfrm>
          <a:prstGeom prst="rect">
            <a:avLst/>
          </a:prstGeom>
          <a:solidFill>
            <a:srgbClr val="FFD63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180000" rIns="180000" bIns="18000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Helvetica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Helvetica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Helvetica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Helvetica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Helvetica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Helvetica Bold*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Helvetica Bold*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Helvetica Bold*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Helvetica Bold*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ca-ES" sz="2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C41A48-0C56-40A8-887B-04A20F10626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E99A60-9EAC-436A-A3FE-41B8B392A1DC}" type="datetime3">
              <a:rPr lang="en-US"/>
              <a:pPr>
                <a:defRPr/>
              </a:pPr>
              <a:t>2 July 2020</a:t>
            </a:fld>
            <a:endParaRPr lang="en-GB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431802" y="1736728"/>
            <a:ext cx="8280400" cy="457259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52478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0215" y="1673225"/>
            <a:ext cx="8283575" cy="20133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BF6180-6A96-47EA-95F5-4E4D9CE6983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663787-4D06-4437-AB9A-45F69ABE5C9F}" type="datetime3">
              <a:rPr lang="en-US"/>
              <a:pPr>
                <a:defRPr/>
              </a:pPr>
              <a:t>2 July 2020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050428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25027" y="1339850"/>
            <a:ext cx="861774" cy="46815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237E1A-7D8E-4FF4-A125-D0C6CC5B269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D4728C-F1F2-4B88-B11F-2E5F0B17C06E}" type="datetime3">
              <a:rPr lang="en-US"/>
              <a:pPr>
                <a:defRPr/>
              </a:pPr>
              <a:t>2 July 2020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46916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6078DE-B525-4EB9-B4D7-7EB15C2BCB9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50EAF831-AC76-476B-A86D-2DDB2B4EC4CB}" type="datetime3">
              <a:rPr lang="en-US"/>
              <a:pPr>
                <a:defRPr/>
              </a:pPr>
              <a:t>2 July 2020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232987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Una colum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Helvetica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ca-ES" dirty="0"/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Helvetica" pitchFamily="34" charset="0"/>
              </a:defRPr>
            </a:lvl1pPr>
            <a:lvl2pPr>
              <a:defRPr lang="ca-ES" sz="1600" dirty="0" smtClean="0">
                <a:solidFill>
                  <a:schemeClr val="tx1"/>
                </a:solidFill>
                <a:latin typeface="Helvetica" pitchFamily="34" charset="0"/>
              </a:defRPr>
            </a:lvl2pPr>
            <a:lvl3pPr marL="648000" indent="-28800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F49F22"/>
              </a:buClr>
              <a:buFont typeface="Wingdings" pitchFamily="2" charset="2"/>
              <a:buChar char="§"/>
              <a:defRPr lang="ca-ES" sz="1400" dirty="0" smtClean="0">
                <a:solidFill>
                  <a:schemeClr val="tx1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3pPr>
            <a:lvl4pPr marL="812800" indent="-228600" algn="l" defTabSz="809625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F49F22"/>
              </a:buClr>
              <a:buFont typeface="Wingdings" pitchFamily="2" charset="2"/>
              <a:buChar char="§"/>
              <a:defRPr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606C67-542F-4AA4-B23B-25B97959EDBB}" type="slidenum">
              <a:rPr lang="es-ES"/>
              <a:pPr>
                <a:defRPr/>
              </a:pPr>
              <a:t>‹#›</a:t>
            </a:fld>
            <a:endParaRPr lang="es-ES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xfrm>
            <a:off x="4" y="6494468"/>
            <a:ext cx="8874000" cy="360363"/>
          </a:xfrm>
          <a:prstGeom prst="rect">
            <a:avLst/>
          </a:prstGeom>
        </p:spPr>
        <p:txBody>
          <a:bodyPr/>
          <a:lstStyle>
            <a:lvl1pPr>
              <a:defRPr sz="1200" b="0"/>
            </a:lvl1pPr>
          </a:lstStyle>
          <a:p>
            <a:pPr>
              <a:defRPr/>
            </a:pPr>
            <a:r>
              <a:rPr lang="en-GB" dirty="0">
                <a:solidFill>
                  <a:srgbClr val="000000"/>
                </a:solidFill>
              </a:rPr>
              <a:t>INSPIRE Conference Kehl &amp; Strasbourg, 4th – 8th Sep 2017</a:t>
            </a:r>
          </a:p>
        </p:txBody>
      </p:sp>
    </p:spTree>
    <p:extLst>
      <p:ext uri="{BB962C8B-B14F-4D97-AF65-F5344CB8AC3E}">
        <p14:creationId xmlns:p14="http://schemas.microsoft.com/office/powerpoint/2010/main" val="76502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4"/>
            <a:ext cx="7772400" cy="430887"/>
          </a:xfrm>
        </p:spPr>
        <p:txBody>
          <a:bodyPr/>
          <a:lstStyle>
            <a:lvl1pPr algn="l">
              <a:defRPr sz="2800" b="1"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104257"/>
            <a:ext cx="7772400" cy="30264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aseline="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DF5BE6-D630-4067-BE95-797C5DB14D8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5550A2-AFA0-40D7-B62B-263A2A4B0FBF}" type="datetime3">
              <a:rPr lang="en-US"/>
              <a:pPr>
                <a:defRPr/>
              </a:pPr>
              <a:t>2 July 2020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82840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0214" y="1077917"/>
            <a:ext cx="8283575" cy="43088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0214" y="1679575"/>
            <a:ext cx="3985479" cy="1528624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 marL="228600" indent="-228600">
              <a:buFont typeface="Verdana"/>
              <a:buChar char="•"/>
              <a:defRPr sz="1800" baseline="0"/>
            </a:lvl2pPr>
            <a:lvl3pPr marL="457200" indent="-228600">
              <a:buFont typeface="Wingdings" charset="2"/>
              <a:buChar char="§"/>
              <a:defRPr sz="1600"/>
            </a:lvl3pPr>
            <a:lvl4pPr>
              <a:defRPr sz="1600" baseline="0"/>
            </a:lvl4pPr>
            <a:lvl5pPr marL="914400"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4862" y="1679579"/>
            <a:ext cx="4008926" cy="1533753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 marL="228600" indent="-228600">
              <a:buFont typeface="Verdana"/>
              <a:buChar char="•"/>
              <a:defRPr sz="1800"/>
            </a:lvl2pPr>
            <a:lvl3pPr marL="457200" indent="-228600">
              <a:buFont typeface="Wingdings" charset="2"/>
              <a:buChar char="§"/>
              <a:defRPr sz="1600"/>
            </a:lvl3pPr>
            <a:lvl4pPr>
              <a:defRPr sz="1600" baseline="0"/>
            </a:lvl4pPr>
            <a:lvl5pPr>
              <a:defRPr sz="1600" baseline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115639-4299-4F87-976E-32ACD6B704C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25EBF3-0909-4F19-BC0D-EC5EF3CABDC5}" type="datetime3">
              <a:rPr lang="en-US"/>
              <a:pPr>
                <a:defRPr/>
              </a:pPr>
              <a:t>2 July 2020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8027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0E1FA7-944F-403E-8DC8-A5F32A5BA6B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D35EC1-836B-4FC3-9236-3F317727810F}" type="datetime3">
              <a:rPr lang="en-US"/>
              <a:pPr>
                <a:defRPr/>
              </a:pPr>
              <a:t>2 July 2020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10570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1A303F-EE6D-43CC-B08F-672F80D389C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1DFEE8-583D-467D-A1B4-94AC87E7F1FE}" type="datetime3">
              <a:rPr lang="en-US"/>
              <a:pPr>
                <a:defRPr/>
              </a:pPr>
              <a:t>2 July 2020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5270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7200" y="1612256"/>
            <a:ext cx="2520000" cy="615553"/>
          </a:xfrm>
        </p:spPr>
        <p:txBody>
          <a:bodyPr/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7200" y="2492374"/>
            <a:ext cx="2520000" cy="3432176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 marL="228600" indent="-228600">
              <a:buFont typeface="Verdana"/>
              <a:buChar char="•"/>
              <a:defRPr sz="1800" baseline="0"/>
            </a:lvl2pPr>
            <a:lvl3pPr marL="457200" indent="-228600">
              <a:buFont typeface="Wingdings" charset="2"/>
              <a:buChar char="§"/>
              <a:defRPr sz="1600"/>
            </a:lvl3pPr>
            <a:lvl4pPr>
              <a:defRPr sz="1600" baseline="0"/>
            </a:lvl4pPr>
            <a:lvl5pPr marL="914400"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66800" y="1612255"/>
            <a:ext cx="5040000" cy="4314412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 marL="228600" indent="-228600">
              <a:buFont typeface="Verdana"/>
              <a:buChar char="•"/>
              <a:defRPr sz="1800"/>
            </a:lvl2pPr>
            <a:lvl3pPr marL="457200" indent="-228600">
              <a:buFont typeface="Wingdings" charset="2"/>
              <a:buChar char="§"/>
              <a:defRPr sz="1600"/>
            </a:lvl3pPr>
            <a:lvl4pPr>
              <a:defRPr sz="1600" baseline="0"/>
            </a:lvl4pPr>
            <a:lvl5pPr>
              <a:defRPr sz="1600" baseline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D0A582-65DA-4570-B821-F6C0EBED0F6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35467B-D121-4825-BE03-18A54576682F}" type="datetime3">
              <a:rPr lang="en-US"/>
              <a:pPr>
                <a:defRPr/>
              </a:pPr>
              <a:t>2 July 2020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32369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5059564"/>
            <a:ext cx="5486400" cy="30777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612800"/>
            <a:ext cx="5486400" cy="31783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5367341"/>
            <a:ext cx="5486400" cy="55721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1800"/>
              </a:lnSpc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0C43EF-5C8A-4D1D-9844-E3F9AE487DC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52746E-1B6C-4B99-AE7B-21F221C45CB2}" type="datetime3">
              <a:rPr lang="en-US"/>
              <a:pPr>
                <a:defRPr/>
              </a:pPr>
              <a:t>2 July 2020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00037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0215" y="1673225"/>
            <a:ext cx="8283575" cy="20133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BF6180-6A96-47EA-95F5-4E4D9CE6983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663787-4D06-4437-AB9A-45F69ABE5C9F}" type="datetime3">
              <a:rPr lang="en-US"/>
              <a:pPr>
                <a:defRPr/>
              </a:pPr>
              <a:t>2 July 2020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67872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ítol 1"/>
          <p:cNvSpPr txBox="1">
            <a:spLocks/>
          </p:cNvSpPr>
          <p:nvPr userDrawn="1"/>
        </p:nvSpPr>
        <p:spPr bwMode="auto">
          <a:xfrm>
            <a:off x="9" y="3"/>
            <a:ext cx="9143993" cy="1001485"/>
          </a:xfrm>
          <a:prstGeom prst="rect">
            <a:avLst/>
          </a:prstGeom>
          <a:solidFill>
            <a:srgbClr val="FFD63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20000" tIns="180000" rIns="180000" bIns="18000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Helvetica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Helvetica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Helvetica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Helvetica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Helvetica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Helvetica Bold*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Helvetica Bold*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Helvetica Bold*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Helvetica Bold*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ca-ES" sz="2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pitchFamily="34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1011" y="307410"/>
            <a:ext cx="8281987" cy="430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 dirty="0"/>
              <a:t>Title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0188" y="6515100"/>
            <a:ext cx="2133600" cy="153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000" b="0" smtClean="0">
                <a:solidFill>
                  <a:srgbClr val="004494"/>
                </a:solidFill>
              </a:defRPr>
            </a:lvl1pPr>
          </a:lstStyle>
          <a:p>
            <a:pPr>
              <a:defRPr/>
            </a:pPr>
            <a:fld id="{266078DE-B525-4EB9-B4D7-7EB15C2BCB9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30213" y="6515100"/>
            <a:ext cx="2133600" cy="153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000" b="0" smtClean="0">
                <a:solidFill>
                  <a:srgbClr val="004494"/>
                </a:solidFill>
              </a:defRPr>
            </a:lvl1pPr>
          </a:lstStyle>
          <a:p>
            <a:pPr>
              <a:defRPr/>
            </a:pPr>
            <a:fld id="{50EAF831-AC76-476B-A86D-2DDB2B4EC4CB}" type="datetime3">
              <a:rPr lang="en-US"/>
              <a:pPr>
                <a:defRPr/>
              </a:pPr>
              <a:t>2 July 2020</a:t>
            </a:fld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1800" y="1736812"/>
            <a:ext cx="8255000" cy="46805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66019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97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F5494"/>
          </a:solidFill>
          <a:latin typeface="Verdana"/>
          <a:ea typeface="+mj-ea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4494"/>
          </a:solidFill>
          <a:latin typeface="Verdana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4494"/>
          </a:solidFill>
          <a:latin typeface="Verdana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4494"/>
          </a:solidFill>
          <a:latin typeface="Verdana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4494"/>
          </a:solidFill>
          <a:latin typeface="Verdana" charset="0"/>
          <a:ea typeface="ＭＳ Ｐゴシック" charset="0"/>
          <a:cs typeface="ＭＳ Ｐゴシック" charset="0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  <a:ea typeface="ＭＳ Ｐゴシック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  <a:ea typeface="ＭＳ Ｐゴシック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  <a:ea typeface="ＭＳ Ｐゴシック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  <a:ea typeface="ＭＳ Ｐゴシック" charset="0"/>
        </a:defRPr>
      </a:lvl9pPr>
    </p:titleStyle>
    <p:bodyStyle>
      <a:lvl1pPr marL="270000" indent="-270000" algn="l" rtl="0" eaLnBrk="1" fontAlgn="base" hangingPunct="1">
        <a:lnSpc>
          <a:spcPct val="100000"/>
        </a:lnSpc>
        <a:spcBef>
          <a:spcPts val="600"/>
        </a:spcBef>
        <a:spcAft>
          <a:spcPct val="0"/>
        </a:spcAft>
        <a:buClr>
          <a:srgbClr val="37ACDE"/>
        </a:buClr>
        <a:buFont typeface="Verdana" pitchFamily="34" charset="0"/>
        <a:buChar char="•"/>
        <a:defRPr lang="en-US" sz="2400" dirty="0">
          <a:solidFill>
            <a:srgbClr val="0F5494"/>
          </a:solidFill>
          <a:latin typeface="+mn-lt"/>
          <a:ea typeface="+mn-ea"/>
          <a:cs typeface="+mn-cs"/>
        </a:defRPr>
      </a:lvl1pPr>
      <a:lvl2pPr marL="630000" indent="-270000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>
          <a:srgbClr val="37ACDE"/>
        </a:buClr>
        <a:buFont typeface="Wingdings" pitchFamily="2" charset="2"/>
        <a:buChar char="§"/>
        <a:defRPr sz="2000">
          <a:solidFill>
            <a:srgbClr val="0F5494"/>
          </a:solidFill>
          <a:latin typeface="Verdana"/>
          <a:ea typeface="+mn-ea"/>
        </a:defRPr>
      </a:lvl2pPr>
      <a:lvl3pPr marL="990000" indent="-270000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>
          <a:srgbClr val="37ACDE"/>
        </a:buClr>
        <a:buFont typeface="Verdana" pitchFamily="34" charset="0"/>
        <a:buChar char="–"/>
        <a:defRPr lang="en-US" sz="1800" dirty="0">
          <a:solidFill>
            <a:srgbClr val="0F5494"/>
          </a:solidFill>
          <a:latin typeface="+mn-lt"/>
          <a:ea typeface="+mn-ea"/>
          <a:cs typeface="+mn-cs"/>
        </a:defRPr>
      </a:lvl3pPr>
      <a:lvl4pPr marL="1350000" indent="-270000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>
          <a:srgbClr val="37ACDE"/>
        </a:buClr>
        <a:buFont typeface="Arial" pitchFamily="34" charset="0"/>
        <a:buChar char="•"/>
        <a:defRPr lang="en-US" sz="1800" dirty="0">
          <a:solidFill>
            <a:srgbClr val="0F5494"/>
          </a:solidFill>
          <a:latin typeface="+mn-lt"/>
          <a:ea typeface="+mn-ea"/>
          <a:cs typeface="+mn-cs"/>
        </a:defRPr>
      </a:lvl4pPr>
      <a:lvl5pPr marL="1710000" indent="-270000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>
          <a:srgbClr val="37ACDE"/>
        </a:buClr>
        <a:buFont typeface="Verdana" pitchFamily="34" charset="0"/>
        <a:buChar char="»"/>
        <a:defRPr lang="en-US" sz="1800" dirty="0">
          <a:solidFill>
            <a:srgbClr val="0F5494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lang="en-US" sz="1600" baseline="0" dirty="0">
          <a:solidFill>
            <a:srgbClr val="0F5494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ítol 1"/>
          <p:cNvSpPr txBox="1">
            <a:spLocks/>
          </p:cNvSpPr>
          <p:nvPr userDrawn="1"/>
        </p:nvSpPr>
        <p:spPr bwMode="auto">
          <a:xfrm>
            <a:off x="9" y="3"/>
            <a:ext cx="9143993" cy="1001485"/>
          </a:xfrm>
          <a:prstGeom prst="rect">
            <a:avLst/>
          </a:prstGeom>
          <a:solidFill>
            <a:srgbClr val="FFD63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20000" tIns="180000" rIns="180000" bIns="18000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Helvetica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Helvetica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Helvetica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Helvetica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Helvetica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Helvetica Bold*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Helvetica Bold*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Helvetica Bold*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Helvetica Bold*" pitchFamily="34" charset="0"/>
              </a:defRPr>
            </a:lvl9pPr>
          </a:lstStyle>
          <a:p>
            <a:pPr>
              <a:defRPr/>
            </a:pPr>
            <a:endParaRPr lang="ca-ES" kern="0" dirty="0">
              <a:solidFill>
                <a:srgbClr val="000000"/>
              </a:solidFill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1011" y="307410"/>
            <a:ext cx="8281987" cy="430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 dirty="0"/>
              <a:t>Title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0188" y="6515100"/>
            <a:ext cx="2133600" cy="153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000" b="0" smtClean="0">
                <a:solidFill>
                  <a:srgbClr val="004494"/>
                </a:solidFill>
              </a:defRPr>
            </a:lvl1pPr>
          </a:lstStyle>
          <a:p>
            <a:pPr>
              <a:defRPr/>
            </a:pPr>
            <a:fld id="{266078DE-B525-4EB9-B4D7-7EB15C2BCB9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30213" y="6515100"/>
            <a:ext cx="2133600" cy="153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000" b="0" smtClean="0">
                <a:solidFill>
                  <a:srgbClr val="004494"/>
                </a:solidFill>
              </a:defRPr>
            </a:lvl1pPr>
          </a:lstStyle>
          <a:p>
            <a:pPr>
              <a:defRPr/>
            </a:pPr>
            <a:fld id="{50EAF831-AC76-476B-A86D-2DDB2B4EC4CB}" type="datetime3">
              <a:rPr lang="en-US"/>
              <a:pPr>
                <a:defRPr/>
              </a:pPr>
              <a:t>2 July 2020</a:t>
            </a:fld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1800" y="1736812"/>
            <a:ext cx="8255000" cy="46805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346322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F5494"/>
          </a:solidFill>
          <a:latin typeface="Verdana"/>
          <a:ea typeface="+mj-ea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4494"/>
          </a:solidFill>
          <a:latin typeface="Verdana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4494"/>
          </a:solidFill>
          <a:latin typeface="Verdana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4494"/>
          </a:solidFill>
          <a:latin typeface="Verdana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4494"/>
          </a:solidFill>
          <a:latin typeface="Verdana" charset="0"/>
          <a:ea typeface="ＭＳ Ｐゴシック" charset="0"/>
          <a:cs typeface="ＭＳ Ｐゴシック" charset="0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  <a:ea typeface="ＭＳ Ｐゴシック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  <a:ea typeface="ＭＳ Ｐゴシック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  <a:ea typeface="ＭＳ Ｐゴシック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  <a:ea typeface="ＭＳ Ｐゴシック" charset="0"/>
        </a:defRPr>
      </a:lvl9pPr>
    </p:titleStyle>
    <p:bodyStyle>
      <a:lvl1pPr marL="270000" indent="-270000" algn="l" rtl="0" eaLnBrk="1" fontAlgn="base" hangingPunct="1">
        <a:lnSpc>
          <a:spcPct val="100000"/>
        </a:lnSpc>
        <a:spcBef>
          <a:spcPts val="600"/>
        </a:spcBef>
        <a:spcAft>
          <a:spcPct val="0"/>
        </a:spcAft>
        <a:buClr>
          <a:srgbClr val="37ACDE"/>
        </a:buClr>
        <a:buFont typeface="Verdana" pitchFamily="34" charset="0"/>
        <a:buChar char="•"/>
        <a:defRPr lang="en-US" sz="2400" dirty="0">
          <a:solidFill>
            <a:srgbClr val="0F5494"/>
          </a:solidFill>
          <a:latin typeface="+mn-lt"/>
          <a:ea typeface="+mn-ea"/>
          <a:cs typeface="+mn-cs"/>
        </a:defRPr>
      </a:lvl1pPr>
      <a:lvl2pPr marL="630000" indent="-270000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>
          <a:srgbClr val="37ACDE"/>
        </a:buClr>
        <a:buFont typeface="Wingdings" pitchFamily="2" charset="2"/>
        <a:buChar char="§"/>
        <a:defRPr sz="2000">
          <a:solidFill>
            <a:srgbClr val="0F5494"/>
          </a:solidFill>
          <a:latin typeface="Verdana"/>
          <a:ea typeface="+mn-ea"/>
        </a:defRPr>
      </a:lvl2pPr>
      <a:lvl3pPr marL="990000" indent="-270000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>
          <a:srgbClr val="37ACDE"/>
        </a:buClr>
        <a:buFont typeface="Verdana" pitchFamily="34" charset="0"/>
        <a:buChar char="–"/>
        <a:defRPr lang="en-US" sz="1800" dirty="0">
          <a:solidFill>
            <a:srgbClr val="0F5494"/>
          </a:solidFill>
          <a:latin typeface="+mn-lt"/>
          <a:ea typeface="+mn-ea"/>
          <a:cs typeface="+mn-cs"/>
        </a:defRPr>
      </a:lvl3pPr>
      <a:lvl4pPr marL="1350000" indent="-270000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>
          <a:srgbClr val="37ACDE"/>
        </a:buClr>
        <a:buFont typeface="Arial" pitchFamily="34" charset="0"/>
        <a:buChar char="•"/>
        <a:defRPr lang="en-US" sz="1800" dirty="0">
          <a:solidFill>
            <a:srgbClr val="0F5494"/>
          </a:solidFill>
          <a:latin typeface="+mn-lt"/>
          <a:ea typeface="+mn-ea"/>
          <a:cs typeface="+mn-cs"/>
        </a:defRPr>
      </a:lvl4pPr>
      <a:lvl5pPr marL="1710000" indent="-270000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>
          <a:srgbClr val="37ACDE"/>
        </a:buClr>
        <a:buFont typeface="Verdana" pitchFamily="34" charset="0"/>
        <a:buChar char="»"/>
        <a:defRPr lang="en-US" sz="1800" dirty="0">
          <a:solidFill>
            <a:srgbClr val="0F5494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lang="en-US" sz="1600" baseline="0" dirty="0">
          <a:solidFill>
            <a:srgbClr val="0F5494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0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google.es/url?sa=i&amp;rct=j&amp;q=&amp;esrc=s&amp;source=images&amp;cd=&amp;cad=rja&amp;uact=8&amp;ved=0CAcQjRw&amp;url=http://www.deegree.org/&amp;ei=M69cVfXYBYH_UoHygZgI&amp;bvm=bv.93756505,d.d24&amp;psig=AFQjCNEr2CTDS_Ex0fxOyZBxOt0RVXrPEQ&amp;ust=1432223903421995" TargetMode="Externa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google.es/url?sa=i&amp;rct=j&amp;q=&amp;esrc=s&amp;source=images&amp;cd=&amp;cad=rja&amp;uact=8&amp;ved=0CAcQjRw&amp;url=http://www.deegree.org/&amp;ei=M69cVfXYBYH_UoHygZgI&amp;bvm=bv.93756505,d.d24&amp;psig=AFQjCNEr2CTDS_Ex0fxOyZBxOt0RVXrPEQ&amp;ust=1432223903421995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inspire.ec.europa.eu/forum/pages/view/265454/an-effective-good-practice-to-boost-interoperable-provision-of-raster-inspire-coverage-data-and-services" TargetMode="External"/><Relationship Id="rId2" Type="http://schemas.openxmlformats.org/officeDocument/2006/relationships/hyperlink" Target="https://inspire.ec.europa.eu/forum/file/view/266799/discussion-document-good-practice-for-providing-raster-inspire-coverage-data-and-services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hyperlink" Target="https://inspire.ec.europa.eu/forum/discussion/view/265095/inspire-coverages-demo-service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hyperlink" Target="https://inspire.rasdaman.org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hyperlink" Target="https://link.springer.com/article/10.1186%2Fs40965-019-0059-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spire.ec.europa.eu/conference2020/webinars/inspire-coverages-demystified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3" Type="http://schemas.openxmlformats.org/officeDocument/2006/relationships/hyperlink" Target="mailto:jordi.escriu@icgc.cat" TargetMode="Externa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hyperlink" Target="mailto:baumann@rasdaman.com" TargetMode="External"/><Relationship Id="rId11" Type="http://schemas.openxmlformats.org/officeDocument/2006/relationships/image" Target="../media/image33.png"/><Relationship Id="rId5" Type="http://schemas.openxmlformats.org/officeDocument/2006/relationships/image" Target="../media/image3.jpeg"/><Relationship Id="rId10" Type="http://schemas.openxmlformats.org/officeDocument/2006/relationships/hyperlink" Target="mailto:kathi@DataCove.eu" TargetMode="External"/><Relationship Id="rId4" Type="http://schemas.openxmlformats.org/officeDocument/2006/relationships/image" Target="../media/image2.jpeg"/><Relationship Id="rId9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inspire.ec.europa.eu/events/conferences/inspire_2018/submissions/248.doc" TargetMode="External"/><Relationship Id="rId2" Type="http://schemas.openxmlformats.org/officeDocument/2006/relationships/hyperlink" Target="https://inspire.ec.europa.eu/forum/pages/view/159283/webinar-implementation-of-inspire-coverages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spire.ec.europa.eu/conference2020/webinars/inspire-coverages-demystified" TargetMode="External"/><Relationship Id="rId5" Type="http://schemas.openxmlformats.org/officeDocument/2006/relationships/hyperlink" Target="https://inspire.ec.europa.eu/sites/default/files/inspire-coverage-workshop_2020-06-10_0.pdf" TargetMode="External"/><Relationship Id="rId4" Type="http://schemas.openxmlformats.org/officeDocument/2006/relationships/hyperlink" Target="https://inspire.ec.europa.eu/forum/pages/view/262985/workshop-%E2%80%9Cfeel-the-power-of-inspire-wcs-wcps-in-your-hands%E2%80%9D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2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12" Type="http://schemas.openxmlformats.org/officeDocument/2006/relationships/image" Target="../media/image21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Relationship Id="rId1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microsoft.com/office/2007/relationships/hdphoto" Target="../media/hdphoto3.wdp"/><Relationship Id="rId18" Type="http://schemas.openxmlformats.org/officeDocument/2006/relationships/image" Target="../media/image23.png"/><Relationship Id="rId3" Type="http://schemas.openxmlformats.org/officeDocument/2006/relationships/image" Target="../media/image12.png"/><Relationship Id="rId7" Type="http://schemas.microsoft.com/office/2007/relationships/hdphoto" Target="../media/hdphoto1.wdp"/><Relationship Id="rId12" Type="http://schemas.openxmlformats.org/officeDocument/2006/relationships/image" Target="../media/image26.png"/><Relationship Id="rId17" Type="http://schemas.openxmlformats.org/officeDocument/2006/relationships/image" Target="../media/image22.png"/><Relationship Id="rId2" Type="http://schemas.openxmlformats.org/officeDocument/2006/relationships/image" Target="../media/image11.png"/><Relationship Id="rId16" Type="http://schemas.microsoft.com/office/2007/relationships/hdphoto" Target="../media/hdphoto4.wdp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11" Type="http://schemas.openxmlformats.org/officeDocument/2006/relationships/image" Target="../media/image18.png"/><Relationship Id="rId5" Type="http://schemas.openxmlformats.org/officeDocument/2006/relationships/image" Target="../media/image14.png"/><Relationship Id="rId15" Type="http://schemas.openxmlformats.org/officeDocument/2006/relationships/image" Target="../media/image27.png"/><Relationship Id="rId10" Type="http://schemas.openxmlformats.org/officeDocument/2006/relationships/image" Target="../media/image17.png"/><Relationship Id="rId4" Type="http://schemas.openxmlformats.org/officeDocument/2006/relationships/image" Target="../media/image13.png"/><Relationship Id="rId9" Type="http://schemas.microsoft.com/office/2007/relationships/hdphoto" Target="../media/hdphoto2.wdp"/><Relationship Id="rId1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2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12" Type="http://schemas.openxmlformats.org/officeDocument/2006/relationships/image" Target="../media/image21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Relationship Id="rId1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68087" y="238299"/>
            <a:ext cx="8188498" cy="1723549"/>
          </a:xfrm>
          <a:noFill/>
        </p:spPr>
        <p:txBody>
          <a:bodyPr/>
          <a:lstStyle/>
          <a:p>
            <a:pPr algn="ctr">
              <a:spcBef>
                <a:spcPts val="1800"/>
              </a:spcBef>
            </a:pPr>
            <a:r>
              <a:rPr lang="en-US" sz="3200" dirty="0"/>
              <a:t>Good practice for providing </a:t>
            </a:r>
            <a:r>
              <a:rPr lang="en-US" sz="3800" dirty="0">
                <a:solidFill>
                  <a:srgbClr val="C00000"/>
                </a:solidFill>
              </a:rPr>
              <a:t>INSPIRE Coverage </a:t>
            </a:r>
            <a:br>
              <a:rPr lang="en-US" sz="3800" dirty="0">
                <a:solidFill>
                  <a:srgbClr val="C00000"/>
                </a:solidFill>
              </a:rPr>
            </a:br>
            <a:r>
              <a:rPr lang="en-US" sz="3800" dirty="0">
                <a:solidFill>
                  <a:srgbClr val="C00000"/>
                </a:solidFill>
              </a:rPr>
              <a:t>data and services</a:t>
            </a:r>
            <a:endParaRPr lang="en-GB" sz="3800" dirty="0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idx="4294967295"/>
          </p:nvPr>
        </p:nvSpPr>
        <p:spPr>
          <a:xfrm>
            <a:off x="573155" y="2171145"/>
            <a:ext cx="7997691" cy="82403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000" b="1" dirty="0">
                <a:solidFill>
                  <a:schemeClr val="accent6"/>
                </a:solidFill>
              </a:rPr>
              <a:t>INSPIRE Community Forum</a:t>
            </a:r>
            <a:endParaRPr lang="en-GB" sz="600" dirty="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en-GB" altLang="ca-ES" sz="1400" dirty="0">
                <a:solidFill>
                  <a:srgbClr val="000000"/>
                </a:solidFill>
                <a:latin typeface="Verdana" pitchFamily="34" charset="0"/>
              </a:rPr>
              <a:t>Elevation, Orthoimagery, Reference systems and Geographical grids</a:t>
            </a:r>
          </a:p>
          <a:p>
            <a:pPr marL="0" indent="0">
              <a:buNone/>
            </a:pPr>
            <a:r>
              <a:rPr lang="en-GB" altLang="ca-ES" sz="1400" dirty="0">
                <a:solidFill>
                  <a:srgbClr val="000000"/>
                </a:solidFill>
                <a:latin typeface="Verdana" pitchFamily="34" charset="0"/>
              </a:rPr>
              <a:t>Observations &amp; Measurements</a:t>
            </a:r>
          </a:p>
          <a:p>
            <a:pPr marL="0" indent="0">
              <a:buNone/>
            </a:pPr>
            <a:r>
              <a:rPr lang="en-GB" altLang="ca-ES" sz="1400" dirty="0">
                <a:solidFill>
                  <a:srgbClr val="000000"/>
                </a:solidFill>
                <a:latin typeface="Verdana" pitchFamily="34" charset="0"/>
              </a:rPr>
              <a:t>Software &amp; Tools</a:t>
            </a:r>
            <a:endParaRPr lang="en-GB" altLang="ca-ES" sz="600" dirty="0">
              <a:solidFill>
                <a:srgbClr val="000000"/>
              </a:solidFill>
              <a:latin typeface="Verdana" pitchFamily="34" charset="0"/>
            </a:endParaRPr>
          </a:p>
          <a:p>
            <a:pPr marL="0" indent="0">
              <a:buNone/>
            </a:pPr>
            <a:r>
              <a:rPr lang="en-GB" sz="1400" b="1" dirty="0">
                <a:solidFill>
                  <a:srgbClr val="000000"/>
                </a:solidFill>
              </a:rPr>
              <a:t>Jordi Escriu &amp; Peter Baumann &amp; Kathi Schleidt</a:t>
            </a:r>
            <a:endParaRPr lang="en-GB" altLang="ca-ES" sz="1400" dirty="0">
              <a:solidFill>
                <a:srgbClr val="000000"/>
              </a:solidFill>
              <a:latin typeface="Verdana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/>
          <a:srcRect l="64089" t="18283" r="5491" b="6250"/>
          <a:stretch/>
        </p:blipFill>
        <p:spPr bwMode="auto">
          <a:xfrm>
            <a:off x="222128" y="4075112"/>
            <a:ext cx="1773965" cy="2473105"/>
          </a:xfrm>
          <a:prstGeom prst="rect">
            <a:avLst/>
          </a:prstGeom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5" name="Group 4"/>
          <p:cNvGrpSpPr/>
          <p:nvPr/>
        </p:nvGrpSpPr>
        <p:grpSpPr>
          <a:xfrm>
            <a:off x="7240771" y="2369719"/>
            <a:ext cx="1589995" cy="1050927"/>
            <a:chOff x="7156099" y="2547522"/>
            <a:chExt cx="1589995" cy="1050927"/>
          </a:xfrm>
        </p:grpSpPr>
        <p:pic>
          <p:nvPicPr>
            <p:cNvPr id="19" name="Picture 10" descr="JRC_Slides_Logo_EN.pn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56099" y="2547522"/>
              <a:ext cx="1435100" cy="1000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Picture 5" descr="JRC_Slides_Footer.pn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" b="13783"/>
            <a:stretch>
              <a:fillRect/>
            </a:stretch>
          </p:blipFill>
          <p:spPr bwMode="auto">
            <a:xfrm>
              <a:off x="8133319" y="3255549"/>
              <a:ext cx="612775" cy="342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2810" y="4015839"/>
            <a:ext cx="2752292" cy="26164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2" name="Picture 21" descr="http://www.deegree.org/images/logos/inspire-logo.jpg">
            <a:hlinkClick r:id="rId6"/>
          </p:cNvPr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00" b="5074"/>
          <a:stretch/>
        </p:blipFill>
        <p:spPr bwMode="auto">
          <a:xfrm>
            <a:off x="5174794" y="4651672"/>
            <a:ext cx="1363982" cy="1371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2359663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011" y="307407"/>
            <a:ext cx="8281987" cy="846386"/>
          </a:xfrm>
        </p:spPr>
        <p:txBody>
          <a:bodyPr/>
          <a:lstStyle/>
          <a:p>
            <a:r>
              <a:rPr lang="en-US" sz="2600" dirty="0">
                <a:solidFill>
                  <a:srgbClr val="C00000"/>
                </a:solidFill>
              </a:rPr>
              <a:t>Implementation of INSPIRE Coverage</a:t>
            </a:r>
            <a:br>
              <a:rPr lang="en-US" sz="2600" dirty="0">
                <a:solidFill>
                  <a:srgbClr val="C00000"/>
                </a:solidFill>
              </a:rPr>
            </a:br>
            <a:br>
              <a:rPr lang="en-US" sz="700" dirty="0">
                <a:solidFill>
                  <a:srgbClr val="C00000"/>
                </a:solidFill>
              </a:rPr>
            </a:br>
            <a:r>
              <a:rPr lang="en-GB" sz="2200" dirty="0"/>
              <a:t>What is exactly the issue? INSPIRE Extensions</a:t>
            </a:r>
            <a:endParaRPr lang="es-ES" sz="2200" dirty="0"/>
          </a:p>
        </p:txBody>
      </p:sp>
      <p:grpSp>
        <p:nvGrpSpPr>
          <p:cNvPr id="62" name="Group 61"/>
          <p:cNvGrpSpPr/>
          <p:nvPr/>
        </p:nvGrpSpPr>
        <p:grpSpPr>
          <a:xfrm>
            <a:off x="3058877" y="1466661"/>
            <a:ext cx="3026247" cy="4977745"/>
            <a:chOff x="3058877" y="1466661"/>
            <a:chExt cx="3026247" cy="4977745"/>
          </a:xfrm>
        </p:grpSpPr>
        <p:sp>
          <p:nvSpPr>
            <p:cNvPr id="23" name="TextBox 22"/>
            <p:cNvSpPr txBox="1"/>
            <p:nvPr/>
          </p:nvSpPr>
          <p:spPr>
            <a:xfrm>
              <a:off x="3276600" y="2438401"/>
              <a:ext cx="2590800" cy="9848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200" b="1" dirty="0">
                  <a:solidFill>
                    <a:srgbClr val="0F5494"/>
                  </a:solidFill>
                </a:rPr>
                <a:t>INSPIRE</a:t>
              </a:r>
            </a:p>
            <a:p>
              <a:pPr algn="ctr"/>
              <a:r>
                <a:rPr lang="en-GB" b="1" dirty="0">
                  <a:solidFill>
                    <a:srgbClr val="C00000"/>
                  </a:solidFill>
                </a:rPr>
                <a:t>Conceptual</a:t>
              </a:r>
            </a:p>
            <a:p>
              <a:pPr algn="ctr"/>
              <a:r>
                <a:rPr lang="en-GB" b="1" dirty="0">
                  <a:solidFill>
                    <a:srgbClr val="C00000"/>
                  </a:solidFill>
                </a:rPr>
                <a:t>model</a:t>
              </a:r>
            </a:p>
          </p:txBody>
        </p:sp>
        <p:grpSp>
          <p:nvGrpSpPr>
            <p:cNvPr id="40" name="Group 39"/>
            <p:cNvGrpSpPr/>
            <p:nvPr/>
          </p:nvGrpSpPr>
          <p:grpSpPr>
            <a:xfrm>
              <a:off x="3058877" y="3559616"/>
              <a:ext cx="3026247" cy="2884790"/>
              <a:chOff x="3418095" y="3167720"/>
              <a:chExt cx="3026247" cy="2884790"/>
            </a:xfrm>
          </p:grpSpPr>
          <p:sp>
            <p:nvSpPr>
              <p:cNvPr id="25" name="Rectangle 24"/>
              <p:cNvSpPr/>
              <p:nvPr/>
            </p:nvSpPr>
            <p:spPr bwMode="auto">
              <a:xfrm>
                <a:off x="3995046" y="4321656"/>
                <a:ext cx="576942" cy="576942"/>
              </a:xfrm>
              <a:prstGeom prst="rect">
                <a:avLst/>
              </a:prstGeom>
              <a:noFill/>
              <a:ln w="635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175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ES" sz="3000" b="1" i="0" u="none" strike="noStrike" cap="none" normalizeH="0" baseline="0" dirty="0">
                    <a:ln>
                      <a:noFill/>
                    </a:ln>
                    <a:solidFill>
                      <a:srgbClr val="92D050"/>
                    </a:solidFill>
                    <a:effectLst/>
                    <a:latin typeface="Verdana" charset="0"/>
                    <a:ea typeface="ＭＳ Ｐゴシック" charset="0"/>
                  </a:rPr>
                  <a:t>2</a:t>
                </a:r>
              </a:p>
            </p:txBody>
          </p:sp>
          <p:sp>
            <p:nvSpPr>
              <p:cNvPr id="26" name="Rectangle 25"/>
              <p:cNvSpPr/>
              <p:nvPr/>
            </p:nvSpPr>
            <p:spPr bwMode="auto">
              <a:xfrm>
                <a:off x="4572000" y="4321656"/>
                <a:ext cx="576942" cy="576942"/>
              </a:xfrm>
              <a:prstGeom prst="rect">
                <a:avLst/>
              </a:prstGeom>
              <a:noFill/>
              <a:ln w="635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175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s-ES" sz="3000" b="1" dirty="0">
                    <a:solidFill>
                      <a:srgbClr val="92D050"/>
                    </a:solidFill>
                    <a:latin typeface="Verdana" charset="0"/>
                    <a:ea typeface="ＭＳ Ｐゴシック" charset="0"/>
                  </a:rPr>
                  <a:t>7</a:t>
                </a:r>
                <a:endParaRPr kumimoji="0" lang="es-ES" sz="3000" b="1" i="0" u="none" strike="noStrike" cap="none" normalizeH="0" baseline="0" dirty="0">
                  <a:ln>
                    <a:noFill/>
                  </a:ln>
                  <a:solidFill>
                    <a:srgbClr val="92D050"/>
                  </a:solidFill>
                  <a:effectLst/>
                  <a:latin typeface="Verdana" charset="0"/>
                  <a:ea typeface="ＭＳ Ｐゴシック" charset="0"/>
                </a:endParaRPr>
              </a:p>
            </p:txBody>
          </p:sp>
          <p:sp>
            <p:nvSpPr>
              <p:cNvPr id="27" name="Rectangle 26"/>
              <p:cNvSpPr/>
              <p:nvPr/>
            </p:nvSpPr>
            <p:spPr bwMode="auto">
              <a:xfrm>
                <a:off x="5148954" y="4321656"/>
                <a:ext cx="576942" cy="576942"/>
              </a:xfrm>
              <a:prstGeom prst="rect">
                <a:avLst/>
              </a:prstGeom>
              <a:noFill/>
              <a:ln w="635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175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s-ES" sz="3000" b="1" dirty="0">
                    <a:solidFill>
                      <a:srgbClr val="92D050"/>
                    </a:solidFill>
                    <a:latin typeface="Verdana" charset="0"/>
                    <a:ea typeface="ＭＳ Ｐゴシック" charset="0"/>
                  </a:rPr>
                  <a:t>3</a:t>
                </a:r>
                <a:endParaRPr kumimoji="0" lang="es-ES" sz="3000" b="1" i="0" u="none" strike="noStrike" cap="none" normalizeH="0" baseline="0" dirty="0">
                  <a:ln>
                    <a:noFill/>
                  </a:ln>
                  <a:solidFill>
                    <a:srgbClr val="92D050"/>
                  </a:solidFill>
                  <a:effectLst/>
                  <a:latin typeface="Verdana" charset="0"/>
                  <a:ea typeface="ＭＳ Ｐゴシック" charset="0"/>
                </a:endParaRPr>
              </a:p>
            </p:txBody>
          </p:sp>
          <p:sp>
            <p:nvSpPr>
              <p:cNvPr id="28" name="Rectangle 27"/>
              <p:cNvSpPr/>
              <p:nvPr/>
            </p:nvSpPr>
            <p:spPr bwMode="auto">
              <a:xfrm>
                <a:off x="3995042" y="4898610"/>
                <a:ext cx="576942" cy="576942"/>
              </a:xfrm>
              <a:prstGeom prst="rect">
                <a:avLst/>
              </a:prstGeom>
              <a:noFill/>
              <a:ln w="635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175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s-ES" sz="3000" b="1" dirty="0">
                    <a:solidFill>
                      <a:srgbClr val="92D050"/>
                    </a:solidFill>
                    <a:latin typeface="Verdana" charset="0"/>
                    <a:ea typeface="ＭＳ Ｐゴシック" charset="0"/>
                  </a:rPr>
                  <a:t>4</a:t>
                </a:r>
                <a:endParaRPr kumimoji="0" lang="es-ES" sz="3000" b="1" i="0" u="none" strike="noStrike" cap="none" normalizeH="0" baseline="0" dirty="0">
                  <a:ln>
                    <a:noFill/>
                  </a:ln>
                  <a:solidFill>
                    <a:srgbClr val="92D050"/>
                  </a:solidFill>
                  <a:effectLst/>
                  <a:latin typeface="Verdana" charset="0"/>
                  <a:ea typeface="ＭＳ Ｐゴシック" charset="0"/>
                </a:endParaRPr>
              </a:p>
            </p:txBody>
          </p:sp>
          <p:sp>
            <p:nvSpPr>
              <p:cNvPr id="29" name="Rectangle 28"/>
              <p:cNvSpPr/>
              <p:nvPr/>
            </p:nvSpPr>
            <p:spPr bwMode="auto">
              <a:xfrm>
                <a:off x="4571996" y="4898610"/>
                <a:ext cx="576942" cy="576942"/>
              </a:xfrm>
              <a:prstGeom prst="rect">
                <a:avLst/>
              </a:prstGeom>
              <a:noFill/>
              <a:ln w="635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175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s-ES" sz="3000" b="1" dirty="0">
                    <a:solidFill>
                      <a:srgbClr val="92D050"/>
                    </a:solidFill>
                    <a:latin typeface="Verdana" charset="0"/>
                    <a:ea typeface="ＭＳ Ｐゴシック" charset="0"/>
                  </a:rPr>
                  <a:t>1</a:t>
                </a:r>
                <a:endParaRPr kumimoji="0" lang="es-ES" sz="3000" b="1" i="0" u="none" strike="noStrike" cap="none" normalizeH="0" baseline="0" dirty="0">
                  <a:ln>
                    <a:noFill/>
                  </a:ln>
                  <a:solidFill>
                    <a:srgbClr val="92D050"/>
                  </a:solidFill>
                  <a:effectLst/>
                  <a:latin typeface="Verdana" charset="0"/>
                  <a:ea typeface="ＭＳ Ｐゴシック" charset="0"/>
                </a:endParaRPr>
              </a:p>
            </p:txBody>
          </p:sp>
          <p:sp>
            <p:nvSpPr>
              <p:cNvPr id="30" name="Rectangle 29"/>
              <p:cNvSpPr/>
              <p:nvPr/>
            </p:nvSpPr>
            <p:spPr bwMode="auto">
              <a:xfrm>
                <a:off x="5148950" y="4898610"/>
                <a:ext cx="576942" cy="576942"/>
              </a:xfrm>
              <a:prstGeom prst="rect">
                <a:avLst/>
              </a:prstGeom>
              <a:noFill/>
              <a:ln w="635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175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s-ES" sz="3000" b="1" dirty="0">
                    <a:solidFill>
                      <a:srgbClr val="92D050"/>
                    </a:solidFill>
                    <a:latin typeface="Verdana" charset="0"/>
                    <a:ea typeface="ＭＳ Ｐゴシック" charset="0"/>
                  </a:rPr>
                  <a:t>9</a:t>
                </a:r>
                <a:endParaRPr kumimoji="0" lang="es-ES" sz="3000" b="1" i="0" u="none" strike="noStrike" cap="none" normalizeH="0" baseline="0" dirty="0">
                  <a:ln>
                    <a:noFill/>
                  </a:ln>
                  <a:solidFill>
                    <a:srgbClr val="92D050"/>
                  </a:solidFill>
                  <a:effectLst/>
                  <a:latin typeface="Verdana" charset="0"/>
                  <a:ea typeface="ＭＳ Ｐゴシック" charset="0"/>
                </a:endParaRPr>
              </a:p>
            </p:txBody>
          </p:sp>
          <p:sp>
            <p:nvSpPr>
              <p:cNvPr id="31" name="Rectangle 30"/>
              <p:cNvSpPr/>
              <p:nvPr/>
            </p:nvSpPr>
            <p:spPr bwMode="auto">
              <a:xfrm>
                <a:off x="3995042" y="5475568"/>
                <a:ext cx="576942" cy="576942"/>
              </a:xfrm>
              <a:prstGeom prst="rect">
                <a:avLst/>
              </a:prstGeom>
              <a:noFill/>
              <a:ln w="635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175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s-ES" sz="3000" b="1" dirty="0">
                    <a:solidFill>
                      <a:srgbClr val="92D050"/>
                    </a:solidFill>
                    <a:latin typeface="Verdana" charset="0"/>
                    <a:ea typeface="ＭＳ Ｐゴシック" charset="0"/>
                  </a:rPr>
                  <a:t>0</a:t>
                </a:r>
                <a:endParaRPr kumimoji="0" lang="es-ES" sz="3000" b="1" i="0" u="none" strike="noStrike" cap="none" normalizeH="0" baseline="0" dirty="0">
                  <a:ln>
                    <a:noFill/>
                  </a:ln>
                  <a:solidFill>
                    <a:srgbClr val="92D050"/>
                  </a:solidFill>
                  <a:effectLst/>
                  <a:latin typeface="Verdana" charset="0"/>
                  <a:ea typeface="ＭＳ Ｐゴシック" charset="0"/>
                </a:endParaRPr>
              </a:p>
            </p:txBody>
          </p:sp>
          <p:sp>
            <p:nvSpPr>
              <p:cNvPr id="32" name="Rectangle 31"/>
              <p:cNvSpPr/>
              <p:nvPr/>
            </p:nvSpPr>
            <p:spPr bwMode="auto">
              <a:xfrm>
                <a:off x="4571996" y="5475568"/>
                <a:ext cx="576942" cy="576942"/>
              </a:xfrm>
              <a:prstGeom prst="rect">
                <a:avLst/>
              </a:prstGeom>
              <a:noFill/>
              <a:ln w="635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175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ES" sz="3000" b="1" i="0" u="none" strike="noStrike" cap="none" normalizeH="0" baseline="0" dirty="0">
                    <a:ln>
                      <a:noFill/>
                    </a:ln>
                    <a:solidFill>
                      <a:srgbClr val="92D050"/>
                    </a:solidFill>
                    <a:effectLst/>
                    <a:latin typeface="Verdana" charset="0"/>
                    <a:ea typeface="ＭＳ Ｐゴシック" charset="0"/>
                  </a:rPr>
                  <a:t>2</a:t>
                </a:r>
              </a:p>
            </p:txBody>
          </p:sp>
          <p:sp>
            <p:nvSpPr>
              <p:cNvPr id="33" name="Rectangle 32"/>
              <p:cNvSpPr/>
              <p:nvPr/>
            </p:nvSpPr>
            <p:spPr bwMode="auto">
              <a:xfrm>
                <a:off x="5148950" y="5475568"/>
                <a:ext cx="576942" cy="576942"/>
              </a:xfrm>
              <a:prstGeom prst="rect">
                <a:avLst/>
              </a:prstGeom>
              <a:noFill/>
              <a:ln w="635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175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s-ES" sz="3000" b="1" dirty="0">
                    <a:solidFill>
                      <a:srgbClr val="92D050"/>
                    </a:solidFill>
                    <a:latin typeface="Verdana" charset="0"/>
                    <a:ea typeface="ＭＳ Ｐゴシック" charset="0"/>
                  </a:rPr>
                  <a:t>8</a:t>
                </a:r>
                <a:endParaRPr kumimoji="0" lang="es-ES" sz="3000" b="1" i="0" u="none" strike="noStrike" cap="none" normalizeH="0" baseline="0" dirty="0">
                  <a:ln>
                    <a:noFill/>
                  </a:ln>
                  <a:solidFill>
                    <a:srgbClr val="92D050"/>
                  </a:solidFill>
                  <a:effectLst/>
                  <a:latin typeface="Verdana" charset="0"/>
                  <a:ea typeface="ＭＳ Ｐゴシック" charset="0"/>
                </a:endParaRPr>
              </a:p>
            </p:txBody>
          </p:sp>
          <p:sp>
            <p:nvSpPr>
              <p:cNvPr id="34" name="Rectangle 33"/>
              <p:cNvSpPr/>
              <p:nvPr/>
            </p:nvSpPr>
            <p:spPr bwMode="auto">
              <a:xfrm>
                <a:off x="3995042" y="3744714"/>
                <a:ext cx="1730834" cy="576942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635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175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s-ES" sz="2200" b="1" dirty="0">
                    <a:solidFill>
                      <a:srgbClr val="00B0F0"/>
                    </a:solidFill>
                    <a:latin typeface="Verdana" charset="0"/>
                    <a:ea typeface="ＭＳ Ｐゴシック" charset="0"/>
                  </a:rPr>
                  <a:t>metadata</a:t>
                </a:r>
                <a:endParaRPr kumimoji="0" lang="es-ES" sz="2200" b="1" i="0" u="none" strike="noStrike" cap="none" normalizeH="0" baseline="0" dirty="0">
                  <a:ln>
                    <a:noFill/>
                  </a:ln>
                  <a:solidFill>
                    <a:srgbClr val="00B0F0"/>
                  </a:solidFill>
                  <a:effectLst/>
                  <a:latin typeface="Verdana" charset="0"/>
                  <a:ea typeface="ＭＳ Ｐゴシック" charset="0"/>
                </a:endParaRPr>
              </a:p>
            </p:txBody>
          </p:sp>
          <p:sp>
            <p:nvSpPr>
              <p:cNvPr id="35" name="Rectangle 34"/>
              <p:cNvSpPr/>
              <p:nvPr/>
            </p:nvSpPr>
            <p:spPr bwMode="auto">
              <a:xfrm>
                <a:off x="3418104" y="3744714"/>
                <a:ext cx="576942" cy="2307796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635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vert270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175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GB" sz="2200" b="1" dirty="0">
                    <a:solidFill>
                      <a:srgbClr val="FF9999"/>
                    </a:solidFill>
                    <a:latin typeface="Verdana" charset="0"/>
                    <a:ea typeface="ＭＳ Ｐゴシック" charset="0"/>
                  </a:rPr>
                  <a:t>range type</a:t>
                </a:r>
                <a:endParaRPr kumimoji="0" lang="en-GB" sz="2200" b="1" i="0" u="none" strike="noStrike" cap="none" normalizeH="0" baseline="0" dirty="0">
                  <a:ln>
                    <a:noFill/>
                  </a:ln>
                  <a:solidFill>
                    <a:srgbClr val="FF9999"/>
                  </a:solidFill>
                  <a:effectLst/>
                  <a:latin typeface="Verdana" charset="0"/>
                  <a:ea typeface="ＭＳ Ｐゴシック" charset="0"/>
                </a:endParaRPr>
              </a:p>
            </p:txBody>
          </p:sp>
          <p:sp>
            <p:nvSpPr>
              <p:cNvPr id="37" name="Rectangle 36"/>
              <p:cNvSpPr/>
              <p:nvPr/>
            </p:nvSpPr>
            <p:spPr bwMode="auto">
              <a:xfrm>
                <a:off x="3418095" y="3167720"/>
                <a:ext cx="3026247" cy="576942"/>
              </a:xfrm>
              <a:prstGeom prst="rect">
                <a:avLst/>
              </a:prstGeom>
              <a:solidFill>
                <a:srgbClr val="FFFF99"/>
              </a:solidFill>
              <a:ln w="635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175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s-ES" sz="2200" b="1" dirty="0">
                    <a:solidFill>
                      <a:srgbClr val="FF0000"/>
                    </a:solidFill>
                    <a:latin typeface="Verdana" charset="0"/>
                    <a:ea typeface="ＭＳ Ｐゴシック" charset="0"/>
                  </a:rPr>
                  <a:t>INSPIRE</a:t>
                </a:r>
                <a:endParaRPr kumimoji="0" lang="es-ES" sz="2200" b="1" i="0" u="none" strike="noStrike" cap="none" normalizeH="0" baseline="0" dirty="0">
                  <a:ln>
                    <a:noFill/>
                  </a:ln>
                  <a:solidFill>
                    <a:srgbClr val="FF0000"/>
                  </a:solidFill>
                  <a:effectLst/>
                  <a:latin typeface="Verdana" charset="0"/>
                  <a:ea typeface="ＭＳ Ｐゴシック" charset="0"/>
                </a:endParaRPr>
              </a:p>
            </p:txBody>
          </p:sp>
          <p:sp>
            <p:nvSpPr>
              <p:cNvPr id="38" name="Rectangle 37"/>
              <p:cNvSpPr/>
              <p:nvPr/>
            </p:nvSpPr>
            <p:spPr bwMode="auto">
              <a:xfrm>
                <a:off x="5725876" y="3744714"/>
                <a:ext cx="718466" cy="2307796"/>
              </a:xfrm>
              <a:prstGeom prst="rect">
                <a:avLst/>
              </a:prstGeom>
              <a:solidFill>
                <a:srgbClr val="FFFF99"/>
              </a:solidFill>
              <a:ln w="635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vert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175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GB" sz="2200" b="1" dirty="0">
                    <a:solidFill>
                      <a:srgbClr val="FF0000"/>
                    </a:solidFill>
                    <a:latin typeface="Verdana" charset="0"/>
                    <a:ea typeface="ＭＳ Ｐゴシック" charset="0"/>
                  </a:rPr>
                  <a:t>Extensions</a:t>
                </a:r>
                <a:endParaRPr kumimoji="0" lang="en-GB" sz="2200" b="1" i="0" u="none" strike="noStrike" cap="none" normalizeH="0" baseline="0" dirty="0">
                  <a:ln>
                    <a:noFill/>
                  </a:ln>
                  <a:solidFill>
                    <a:srgbClr val="FF0000"/>
                  </a:solidFill>
                  <a:effectLst/>
                  <a:latin typeface="Verdana" charset="0"/>
                  <a:ea typeface="ＭＳ Ｐゴシック" charset="0"/>
                </a:endParaRPr>
              </a:p>
            </p:txBody>
          </p:sp>
          <p:sp>
            <p:nvSpPr>
              <p:cNvPr id="39" name="Rectangle 38"/>
              <p:cNvSpPr/>
              <p:nvPr/>
            </p:nvSpPr>
            <p:spPr bwMode="auto">
              <a:xfrm>
                <a:off x="5758520" y="3352841"/>
                <a:ext cx="648000" cy="576942"/>
              </a:xfrm>
              <a:prstGeom prst="rect">
                <a:avLst/>
              </a:prstGeom>
              <a:solidFill>
                <a:srgbClr val="FFFF99"/>
              </a:solidFill>
              <a:ln w="635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175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s-ES" sz="3000" b="1" i="0" u="none" strike="noStrike" cap="none" normalizeH="0" baseline="0" dirty="0">
                  <a:ln>
                    <a:noFill/>
                  </a:ln>
                  <a:solidFill>
                    <a:srgbClr val="92D050"/>
                  </a:solidFill>
                  <a:effectLst/>
                  <a:latin typeface="Verdana" charset="0"/>
                  <a:ea typeface="ＭＳ Ｐゴシック" charset="0"/>
                </a:endParaRPr>
              </a:p>
            </p:txBody>
          </p:sp>
        </p:grpSp>
        <p:pic>
          <p:nvPicPr>
            <p:cNvPr id="56" name="Picture 55" descr="http://www.deegree.org/images/logos/inspire-logo.jpg">
              <a:hlinkClick r:id="rId2"/>
            </p:cNvPr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900" b="5074"/>
            <a:stretch/>
          </p:blipFill>
          <p:spPr bwMode="auto">
            <a:xfrm>
              <a:off x="4104997" y="1466661"/>
              <a:ext cx="934007" cy="9390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63" name="Group 62"/>
          <p:cNvGrpSpPr/>
          <p:nvPr/>
        </p:nvGrpSpPr>
        <p:grpSpPr>
          <a:xfrm>
            <a:off x="6281137" y="1466661"/>
            <a:ext cx="2590800" cy="4977745"/>
            <a:chOff x="6281137" y="1466661"/>
            <a:chExt cx="2590800" cy="4977745"/>
          </a:xfrm>
        </p:grpSpPr>
        <p:sp>
          <p:nvSpPr>
            <p:cNvPr id="42" name="TextBox 41"/>
            <p:cNvSpPr txBox="1"/>
            <p:nvPr/>
          </p:nvSpPr>
          <p:spPr>
            <a:xfrm>
              <a:off x="6281137" y="2438401"/>
              <a:ext cx="2590800" cy="12618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200" b="1" dirty="0">
                  <a:solidFill>
                    <a:srgbClr val="0F5494"/>
                  </a:solidFill>
                </a:rPr>
                <a:t>INSPIRE</a:t>
              </a:r>
            </a:p>
            <a:p>
              <a:pPr algn="ctr"/>
              <a:r>
                <a:rPr lang="en-GB" b="1" dirty="0">
                  <a:solidFill>
                    <a:srgbClr val="C00000"/>
                  </a:solidFill>
                </a:rPr>
                <a:t>Implementation model</a:t>
              </a:r>
            </a:p>
            <a:p>
              <a:pPr algn="ctr"/>
              <a:r>
                <a:rPr lang="en-GB" b="1" dirty="0">
                  <a:solidFill>
                    <a:schemeClr val="bg1">
                      <a:lumMod val="50000"/>
                    </a:schemeClr>
                  </a:solidFill>
                </a:rPr>
                <a:t>(PROPOSAL)</a:t>
              </a:r>
            </a:p>
          </p:txBody>
        </p:sp>
        <p:grpSp>
          <p:nvGrpSpPr>
            <p:cNvPr id="43" name="Group 42"/>
            <p:cNvGrpSpPr/>
            <p:nvPr/>
          </p:nvGrpSpPr>
          <p:grpSpPr>
            <a:xfrm>
              <a:off x="6422641" y="4136610"/>
              <a:ext cx="2307792" cy="2307796"/>
              <a:chOff x="424459" y="3744718"/>
              <a:chExt cx="2307792" cy="2307796"/>
            </a:xfrm>
          </p:grpSpPr>
          <p:sp>
            <p:nvSpPr>
              <p:cNvPr id="44" name="Rectangle 43"/>
              <p:cNvSpPr/>
              <p:nvPr/>
            </p:nvSpPr>
            <p:spPr bwMode="auto">
              <a:xfrm>
                <a:off x="1001401" y="4321660"/>
                <a:ext cx="576942" cy="576942"/>
              </a:xfrm>
              <a:prstGeom prst="rect">
                <a:avLst/>
              </a:prstGeom>
              <a:noFill/>
              <a:ln w="635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175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ES" sz="3000" b="1" i="0" u="none" strike="noStrike" cap="none" normalizeH="0" baseline="0" dirty="0">
                    <a:ln>
                      <a:noFill/>
                    </a:ln>
                    <a:solidFill>
                      <a:srgbClr val="92D050"/>
                    </a:solidFill>
                    <a:effectLst/>
                    <a:latin typeface="Verdana" charset="0"/>
                    <a:ea typeface="ＭＳ Ｐゴシック" charset="0"/>
                  </a:rPr>
                  <a:t>2</a:t>
                </a:r>
              </a:p>
            </p:txBody>
          </p:sp>
          <p:sp>
            <p:nvSpPr>
              <p:cNvPr id="45" name="Rectangle 44"/>
              <p:cNvSpPr/>
              <p:nvPr/>
            </p:nvSpPr>
            <p:spPr bwMode="auto">
              <a:xfrm>
                <a:off x="1578355" y="4321660"/>
                <a:ext cx="576942" cy="576942"/>
              </a:xfrm>
              <a:prstGeom prst="rect">
                <a:avLst/>
              </a:prstGeom>
              <a:noFill/>
              <a:ln w="635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175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s-ES" sz="3000" b="1" dirty="0">
                    <a:solidFill>
                      <a:srgbClr val="92D050"/>
                    </a:solidFill>
                    <a:latin typeface="Verdana" charset="0"/>
                    <a:ea typeface="ＭＳ Ｐゴシック" charset="0"/>
                  </a:rPr>
                  <a:t>7</a:t>
                </a:r>
                <a:endParaRPr kumimoji="0" lang="es-ES" sz="3000" b="1" i="0" u="none" strike="noStrike" cap="none" normalizeH="0" baseline="0" dirty="0">
                  <a:ln>
                    <a:noFill/>
                  </a:ln>
                  <a:solidFill>
                    <a:srgbClr val="92D050"/>
                  </a:solidFill>
                  <a:effectLst/>
                  <a:latin typeface="Verdana" charset="0"/>
                  <a:ea typeface="ＭＳ Ｐゴシック" charset="0"/>
                </a:endParaRPr>
              </a:p>
            </p:txBody>
          </p:sp>
          <p:sp>
            <p:nvSpPr>
              <p:cNvPr id="46" name="Rectangle 45"/>
              <p:cNvSpPr/>
              <p:nvPr/>
            </p:nvSpPr>
            <p:spPr bwMode="auto">
              <a:xfrm>
                <a:off x="2155309" y="4321660"/>
                <a:ext cx="576942" cy="576942"/>
              </a:xfrm>
              <a:prstGeom prst="rect">
                <a:avLst/>
              </a:prstGeom>
              <a:noFill/>
              <a:ln w="635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175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s-ES" sz="3000" b="1" dirty="0">
                    <a:solidFill>
                      <a:srgbClr val="92D050"/>
                    </a:solidFill>
                    <a:latin typeface="Verdana" charset="0"/>
                    <a:ea typeface="ＭＳ Ｐゴシック" charset="0"/>
                  </a:rPr>
                  <a:t>3</a:t>
                </a:r>
                <a:endParaRPr kumimoji="0" lang="es-ES" sz="3000" b="1" i="0" u="none" strike="noStrike" cap="none" normalizeH="0" baseline="0" dirty="0">
                  <a:ln>
                    <a:noFill/>
                  </a:ln>
                  <a:solidFill>
                    <a:srgbClr val="92D050"/>
                  </a:solidFill>
                  <a:effectLst/>
                  <a:latin typeface="Verdana" charset="0"/>
                  <a:ea typeface="ＭＳ Ｐゴシック" charset="0"/>
                </a:endParaRPr>
              </a:p>
            </p:txBody>
          </p:sp>
          <p:sp>
            <p:nvSpPr>
              <p:cNvPr id="47" name="Rectangle 46"/>
              <p:cNvSpPr/>
              <p:nvPr/>
            </p:nvSpPr>
            <p:spPr bwMode="auto">
              <a:xfrm>
                <a:off x="1001397" y="4898614"/>
                <a:ext cx="576942" cy="576942"/>
              </a:xfrm>
              <a:prstGeom prst="rect">
                <a:avLst/>
              </a:prstGeom>
              <a:noFill/>
              <a:ln w="635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175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s-ES" sz="3000" b="1" dirty="0">
                    <a:solidFill>
                      <a:srgbClr val="92D050"/>
                    </a:solidFill>
                    <a:latin typeface="Verdana" charset="0"/>
                    <a:ea typeface="ＭＳ Ｐゴシック" charset="0"/>
                  </a:rPr>
                  <a:t>4</a:t>
                </a:r>
                <a:endParaRPr kumimoji="0" lang="es-ES" sz="3000" b="1" i="0" u="none" strike="noStrike" cap="none" normalizeH="0" baseline="0" dirty="0">
                  <a:ln>
                    <a:noFill/>
                  </a:ln>
                  <a:solidFill>
                    <a:srgbClr val="92D050"/>
                  </a:solidFill>
                  <a:effectLst/>
                  <a:latin typeface="Verdana" charset="0"/>
                  <a:ea typeface="ＭＳ Ｐゴシック" charset="0"/>
                </a:endParaRPr>
              </a:p>
            </p:txBody>
          </p:sp>
          <p:sp>
            <p:nvSpPr>
              <p:cNvPr id="48" name="Rectangle 47"/>
              <p:cNvSpPr/>
              <p:nvPr/>
            </p:nvSpPr>
            <p:spPr bwMode="auto">
              <a:xfrm>
                <a:off x="1578351" y="4898614"/>
                <a:ext cx="576942" cy="576942"/>
              </a:xfrm>
              <a:prstGeom prst="rect">
                <a:avLst/>
              </a:prstGeom>
              <a:noFill/>
              <a:ln w="635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175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s-ES" sz="3000" b="1" dirty="0">
                    <a:solidFill>
                      <a:srgbClr val="92D050"/>
                    </a:solidFill>
                    <a:latin typeface="Verdana" charset="0"/>
                    <a:ea typeface="ＭＳ Ｐゴシック" charset="0"/>
                  </a:rPr>
                  <a:t>1</a:t>
                </a:r>
                <a:endParaRPr kumimoji="0" lang="es-ES" sz="3000" b="1" i="0" u="none" strike="noStrike" cap="none" normalizeH="0" baseline="0" dirty="0">
                  <a:ln>
                    <a:noFill/>
                  </a:ln>
                  <a:solidFill>
                    <a:srgbClr val="92D050"/>
                  </a:solidFill>
                  <a:effectLst/>
                  <a:latin typeface="Verdana" charset="0"/>
                  <a:ea typeface="ＭＳ Ｐゴシック" charset="0"/>
                </a:endParaRPr>
              </a:p>
            </p:txBody>
          </p:sp>
          <p:sp>
            <p:nvSpPr>
              <p:cNvPr id="49" name="Rectangle 48"/>
              <p:cNvSpPr/>
              <p:nvPr/>
            </p:nvSpPr>
            <p:spPr bwMode="auto">
              <a:xfrm>
                <a:off x="2155305" y="4898614"/>
                <a:ext cx="576942" cy="576942"/>
              </a:xfrm>
              <a:prstGeom prst="rect">
                <a:avLst/>
              </a:prstGeom>
              <a:noFill/>
              <a:ln w="635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175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s-ES" sz="3000" b="1" dirty="0">
                    <a:solidFill>
                      <a:srgbClr val="92D050"/>
                    </a:solidFill>
                    <a:latin typeface="Verdana" charset="0"/>
                    <a:ea typeface="ＭＳ Ｐゴシック" charset="0"/>
                  </a:rPr>
                  <a:t>9</a:t>
                </a:r>
                <a:endParaRPr kumimoji="0" lang="es-ES" sz="3000" b="1" i="0" u="none" strike="noStrike" cap="none" normalizeH="0" baseline="0" dirty="0">
                  <a:ln>
                    <a:noFill/>
                  </a:ln>
                  <a:solidFill>
                    <a:srgbClr val="92D050"/>
                  </a:solidFill>
                  <a:effectLst/>
                  <a:latin typeface="Verdana" charset="0"/>
                  <a:ea typeface="ＭＳ Ｐゴシック" charset="0"/>
                </a:endParaRPr>
              </a:p>
            </p:txBody>
          </p:sp>
          <p:sp>
            <p:nvSpPr>
              <p:cNvPr id="50" name="Rectangle 49"/>
              <p:cNvSpPr/>
              <p:nvPr/>
            </p:nvSpPr>
            <p:spPr bwMode="auto">
              <a:xfrm>
                <a:off x="1001397" y="5475572"/>
                <a:ext cx="576942" cy="576942"/>
              </a:xfrm>
              <a:prstGeom prst="rect">
                <a:avLst/>
              </a:prstGeom>
              <a:noFill/>
              <a:ln w="635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175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s-ES" sz="3000" b="1" dirty="0">
                    <a:solidFill>
                      <a:srgbClr val="92D050"/>
                    </a:solidFill>
                    <a:latin typeface="Verdana" charset="0"/>
                    <a:ea typeface="ＭＳ Ｐゴシック" charset="0"/>
                  </a:rPr>
                  <a:t>0</a:t>
                </a:r>
                <a:endParaRPr kumimoji="0" lang="es-ES" sz="3000" b="1" i="0" u="none" strike="noStrike" cap="none" normalizeH="0" baseline="0" dirty="0">
                  <a:ln>
                    <a:noFill/>
                  </a:ln>
                  <a:solidFill>
                    <a:srgbClr val="92D050"/>
                  </a:solidFill>
                  <a:effectLst/>
                  <a:latin typeface="Verdana" charset="0"/>
                  <a:ea typeface="ＭＳ Ｐゴシック" charset="0"/>
                </a:endParaRPr>
              </a:p>
            </p:txBody>
          </p:sp>
          <p:sp>
            <p:nvSpPr>
              <p:cNvPr id="51" name="Rectangle 50"/>
              <p:cNvSpPr/>
              <p:nvPr/>
            </p:nvSpPr>
            <p:spPr bwMode="auto">
              <a:xfrm>
                <a:off x="1578351" y="5475572"/>
                <a:ext cx="576942" cy="576942"/>
              </a:xfrm>
              <a:prstGeom prst="rect">
                <a:avLst/>
              </a:prstGeom>
              <a:noFill/>
              <a:ln w="635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175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ES" sz="3000" b="1" i="0" u="none" strike="noStrike" cap="none" normalizeH="0" baseline="0" dirty="0">
                    <a:ln>
                      <a:noFill/>
                    </a:ln>
                    <a:solidFill>
                      <a:srgbClr val="92D050"/>
                    </a:solidFill>
                    <a:effectLst/>
                    <a:latin typeface="Verdana" charset="0"/>
                    <a:ea typeface="ＭＳ Ｐゴシック" charset="0"/>
                  </a:rPr>
                  <a:t>2</a:t>
                </a:r>
              </a:p>
            </p:txBody>
          </p:sp>
          <p:sp>
            <p:nvSpPr>
              <p:cNvPr id="52" name="Rectangle 51"/>
              <p:cNvSpPr/>
              <p:nvPr/>
            </p:nvSpPr>
            <p:spPr bwMode="auto">
              <a:xfrm>
                <a:off x="2155305" y="5475572"/>
                <a:ext cx="576942" cy="576942"/>
              </a:xfrm>
              <a:prstGeom prst="rect">
                <a:avLst/>
              </a:prstGeom>
              <a:noFill/>
              <a:ln w="635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175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s-ES" sz="3000" b="1" dirty="0">
                    <a:solidFill>
                      <a:srgbClr val="92D050"/>
                    </a:solidFill>
                    <a:latin typeface="Verdana" charset="0"/>
                    <a:ea typeface="ＭＳ Ｐゴシック" charset="0"/>
                  </a:rPr>
                  <a:t>8</a:t>
                </a:r>
                <a:endParaRPr kumimoji="0" lang="es-ES" sz="3000" b="1" i="0" u="none" strike="noStrike" cap="none" normalizeH="0" baseline="0" dirty="0">
                  <a:ln>
                    <a:noFill/>
                  </a:ln>
                  <a:solidFill>
                    <a:srgbClr val="92D050"/>
                  </a:solidFill>
                  <a:effectLst/>
                  <a:latin typeface="Verdana" charset="0"/>
                  <a:ea typeface="ＭＳ Ｐゴシック" charset="0"/>
                </a:endParaRPr>
              </a:p>
            </p:txBody>
          </p:sp>
          <p:sp>
            <p:nvSpPr>
              <p:cNvPr id="53" name="Rectangle 52"/>
              <p:cNvSpPr/>
              <p:nvPr/>
            </p:nvSpPr>
            <p:spPr bwMode="auto">
              <a:xfrm>
                <a:off x="1001397" y="3744718"/>
                <a:ext cx="1730834" cy="576942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635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175"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" sz="1600" b="1" dirty="0">
                    <a:solidFill>
                      <a:srgbClr val="FF0000"/>
                    </a:solidFill>
                    <a:latin typeface="Verdana" charset="0"/>
                    <a:ea typeface="ＭＳ Ｐゴシック" charset="0"/>
                  </a:rPr>
                  <a:t>INSPIRE Cov</a:t>
                </a:r>
              </a:p>
              <a:p>
                <a:pPr marL="3175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s-ES" sz="1600" b="1" dirty="0">
                    <a:solidFill>
                      <a:srgbClr val="FF0000"/>
                    </a:solidFill>
                    <a:latin typeface="Verdana" charset="0"/>
                    <a:ea typeface="ＭＳ Ｐゴシック" charset="0"/>
                  </a:rPr>
                  <a:t>Metadata</a:t>
                </a:r>
              </a:p>
            </p:txBody>
          </p:sp>
          <p:sp>
            <p:nvSpPr>
              <p:cNvPr id="54" name="Rectangle 53"/>
              <p:cNvSpPr/>
              <p:nvPr/>
            </p:nvSpPr>
            <p:spPr bwMode="auto">
              <a:xfrm>
                <a:off x="424459" y="3744718"/>
                <a:ext cx="576942" cy="2307796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635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vert270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175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GB" sz="2200" b="1" dirty="0">
                    <a:solidFill>
                      <a:srgbClr val="FF9999"/>
                    </a:solidFill>
                    <a:latin typeface="Verdana" charset="0"/>
                    <a:ea typeface="ＭＳ Ｐゴシック" charset="0"/>
                  </a:rPr>
                  <a:t>range type</a:t>
                </a:r>
                <a:endParaRPr kumimoji="0" lang="en-GB" sz="2200" b="1" i="0" u="none" strike="noStrike" cap="none" normalizeH="0" baseline="0" dirty="0">
                  <a:ln>
                    <a:noFill/>
                  </a:ln>
                  <a:solidFill>
                    <a:srgbClr val="FF9999"/>
                  </a:solidFill>
                  <a:effectLst/>
                  <a:latin typeface="Verdana" charset="0"/>
                  <a:ea typeface="ＭＳ Ｐゴシック" charset="0"/>
                </a:endParaRPr>
              </a:p>
            </p:txBody>
          </p:sp>
        </p:grpSp>
        <p:pic>
          <p:nvPicPr>
            <p:cNvPr id="57" name="Picture 56" descr="http://www.deegree.org/images/logos/inspire-logo.jpg">
              <a:hlinkClick r:id="rId2"/>
            </p:cNvPr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900" b="5074"/>
            <a:stretch/>
          </p:blipFill>
          <p:spPr bwMode="auto">
            <a:xfrm>
              <a:off x="7109534" y="1466661"/>
              <a:ext cx="934007" cy="9390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8" name="AutoShape 2" descr="Hom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59" name="AutoShape 4" descr="Resultado de imagen de OGC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grpSp>
        <p:nvGrpSpPr>
          <p:cNvPr id="61" name="Group 60"/>
          <p:cNvGrpSpPr/>
          <p:nvPr/>
        </p:nvGrpSpPr>
        <p:grpSpPr>
          <a:xfrm>
            <a:off x="282955" y="1500749"/>
            <a:ext cx="2590800" cy="4943661"/>
            <a:chOff x="282955" y="1500749"/>
            <a:chExt cx="2590800" cy="4943661"/>
          </a:xfrm>
        </p:grpSpPr>
        <p:sp>
          <p:nvSpPr>
            <p:cNvPr id="17" name="TextBox 16"/>
            <p:cNvSpPr txBox="1"/>
            <p:nvPr/>
          </p:nvSpPr>
          <p:spPr>
            <a:xfrm>
              <a:off x="282955" y="2438405"/>
              <a:ext cx="2590800" cy="9848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200" b="1" dirty="0">
                  <a:solidFill>
                    <a:srgbClr val="0F5494"/>
                  </a:solidFill>
                </a:rPr>
                <a:t>OGC CIS1.0</a:t>
              </a:r>
            </a:p>
            <a:p>
              <a:pPr algn="ctr"/>
              <a:r>
                <a:rPr lang="en-GB" b="1" dirty="0">
                  <a:solidFill>
                    <a:srgbClr val="C00000"/>
                  </a:solidFill>
                </a:rPr>
                <a:t>Implementation model</a:t>
              </a:r>
            </a:p>
          </p:txBody>
        </p:sp>
        <p:grpSp>
          <p:nvGrpSpPr>
            <p:cNvPr id="41" name="Group 40"/>
            <p:cNvGrpSpPr/>
            <p:nvPr/>
          </p:nvGrpSpPr>
          <p:grpSpPr>
            <a:xfrm>
              <a:off x="424459" y="4136614"/>
              <a:ext cx="2307792" cy="2307796"/>
              <a:chOff x="424459" y="3744718"/>
              <a:chExt cx="2307792" cy="2307796"/>
            </a:xfrm>
          </p:grpSpPr>
          <p:sp>
            <p:nvSpPr>
              <p:cNvPr id="5" name="Rectangle 4"/>
              <p:cNvSpPr/>
              <p:nvPr/>
            </p:nvSpPr>
            <p:spPr bwMode="auto">
              <a:xfrm>
                <a:off x="1001401" y="4321660"/>
                <a:ext cx="576942" cy="576942"/>
              </a:xfrm>
              <a:prstGeom prst="rect">
                <a:avLst/>
              </a:prstGeom>
              <a:noFill/>
              <a:ln w="635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175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ES" sz="3000" b="1" i="0" u="none" strike="noStrike" cap="none" normalizeH="0" baseline="0" dirty="0">
                    <a:ln>
                      <a:noFill/>
                    </a:ln>
                    <a:solidFill>
                      <a:srgbClr val="92D050"/>
                    </a:solidFill>
                    <a:effectLst/>
                    <a:latin typeface="Verdana" charset="0"/>
                    <a:ea typeface="ＭＳ Ｐゴシック" charset="0"/>
                  </a:rPr>
                  <a:t>2</a:t>
                </a:r>
              </a:p>
            </p:txBody>
          </p:sp>
          <p:sp>
            <p:nvSpPr>
              <p:cNvPr id="9" name="Rectangle 8"/>
              <p:cNvSpPr/>
              <p:nvPr/>
            </p:nvSpPr>
            <p:spPr bwMode="auto">
              <a:xfrm>
                <a:off x="1578355" y="4321660"/>
                <a:ext cx="576942" cy="576942"/>
              </a:xfrm>
              <a:prstGeom prst="rect">
                <a:avLst/>
              </a:prstGeom>
              <a:noFill/>
              <a:ln w="635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175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s-ES" sz="3000" b="1" dirty="0">
                    <a:solidFill>
                      <a:srgbClr val="92D050"/>
                    </a:solidFill>
                    <a:latin typeface="Verdana" charset="0"/>
                    <a:ea typeface="ＭＳ Ｐゴシック" charset="0"/>
                  </a:rPr>
                  <a:t>7</a:t>
                </a:r>
                <a:endParaRPr kumimoji="0" lang="es-ES" sz="3000" b="1" i="0" u="none" strike="noStrike" cap="none" normalizeH="0" baseline="0" dirty="0">
                  <a:ln>
                    <a:noFill/>
                  </a:ln>
                  <a:solidFill>
                    <a:srgbClr val="92D050"/>
                  </a:solidFill>
                  <a:effectLst/>
                  <a:latin typeface="Verdana" charset="0"/>
                  <a:ea typeface="ＭＳ Ｐゴシック" charset="0"/>
                </a:endParaRPr>
              </a:p>
            </p:txBody>
          </p:sp>
          <p:sp>
            <p:nvSpPr>
              <p:cNvPr id="10" name="Rectangle 9"/>
              <p:cNvSpPr/>
              <p:nvPr/>
            </p:nvSpPr>
            <p:spPr bwMode="auto">
              <a:xfrm>
                <a:off x="2155309" y="4321660"/>
                <a:ext cx="576942" cy="576942"/>
              </a:xfrm>
              <a:prstGeom prst="rect">
                <a:avLst/>
              </a:prstGeom>
              <a:noFill/>
              <a:ln w="635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175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s-ES" sz="3000" b="1" dirty="0">
                    <a:solidFill>
                      <a:srgbClr val="92D050"/>
                    </a:solidFill>
                    <a:latin typeface="Verdana" charset="0"/>
                    <a:ea typeface="ＭＳ Ｐゴシック" charset="0"/>
                  </a:rPr>
                  <a:t>3</a:t>
                </a:r>
                <a:endParaRPr kumimoji="0" lang="es-ES" sz="3000" b="1" i="0" u="none" strike="noStrike" cap="none" normalizeH="0" baseline="0" dirty="0">
                  <a:ln>
                    <a:noFill/>
                  </a:ln>
                  <a:solidFill>
                    <a:srgbClr val="92D050"/>
                  </a:solidFill>
                  <a:effectLst/>
                  <a:latin typeface="Verdana" charset="0"/>
                  <a:ea typeface="ＭＳ Ｐゴシック" charset="0"/>
                </a:endParaRPr>
              </a:p>
            </p:txBody>
          </p:sp>
          <p:sp>
            <p:nvSpPr>
              <p:cNvPr id="11" name="Rectangle 10"/>
              <p:cNvSpPr/>
              <p:nvPr/>
            </p:nvSpPr>
            <p:spPr bwMode="auto">
              <a:xfrm>
                <a:off x="1001397" y="4898614"/>
                <a:ext cx="576942" cy="576942"/>
              </a:xfrm>
              <a:prstGeom prst="rect">
                <a:avLst/>
              </a:prstGeom>
              <a:noFill/>
              <a:ln w="635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175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s-ES" sz="3000" b="1" dirty="0">
                    <a:solidFill>
                      <a:srgbClr val="92D050"/>
                    </a:solidFill>
                    <a:latin typeface="Verdana" charset="0"/>
                    <a:ea typeface="ＭＳ Ｐゴシック" charset="0"/>
                  </a:rPr>
                  <a:t>4</a:t>
                </a:r>
                <a:endParaRPr kumimoji="0" lang="es-ES" sz="3000" b="1" i="0" u="none" strike="noStrike" cap="none" normalizeH="0" baseline="0" dirty="0">
                  <a:ln>
                    <a:noFill/>
                  </a:ln>
                  <a:solidFill>
                    <a:srgbClr val="92D050"/>
                  </a:solidFill>
                  <a:effectLst/>
                  <a:latin typeface="Verdana" charset="0"/>
                  <a:ea typeface="ＭＳ Ｐゴシック" charset="0"/>
                </a:endParaRPr>
              </a:p>
            </p:txBody>
          </p:sp>
          <p:sp>
            <p:nvSpPr>
              <p:cNvPr id="12" name="Rectangle 11"/>
              <p:cNvSpPr/>
              <p:nvPr/>
            </p:nvSpPr>
            <p:spPr bwMode="auto">
              <a:xfrm>
                <a:off x="1578351" y="4898614"/>
                <a:ext cx="576942" cy="576942"/>
              </a:xfrm>
              <a:prstGeom prst="rect">
                <a:avLst/>
              </a:prstGeom>
              <a:noFill/>
              <a:ln w="635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175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s-ES" sz="3000" b="1" dirty="0">
                    <a:solidFill>
                      <a:srgbClr val="92D050"/>
                    </a:solidFill>
                    <a:latin typeface="Verdana" charset="0"/>
                    <a:ea typeface="ＭＳ Ｐゴシック" charset="0"/>
                  </a:rPr>
                  <a:t>1</a:t>
                </a:r>
                <a:endParaRPr kumimoji="0" lang="es-ES" sz="3000" b="1" i="0" u="none" strike="noStrike" cap="none" normalizeH="0" baseline="0" dirty="0">
                  <a:ln>
                    <a:noFill/>
                  </a:ln>
                  <a:solidFill>
                    <a:srgbClr val="92D050"/>
                  </a:solidFill>
                  <a:effectLst/>
                  <a:latin typeface="Verdana" charset="0"/>
                  <a:ea typeface="ＭＳ Ｐゴシック" charset="0"/>
                </a:endParaRPr>
              </a:p>
            </p:txBody>
          </p:sp>
          <p:sp>
            <p:nvSpPr>
              <p:cNvPr id="13" name="Rectangle 12"/>
              <p:cNvSpPr/>
              <p:nvPr/>
            </p:nvSpPr>
            <p:spPr bwMode="auto">
              <a:xfrm>
                <a:off x="2155305" y="4898614"/>
                <a:ext cx="576942" cy="576942"/>
              </a:xfrm>
              <a:prstGeom prst="rect">
                <a:avLst/>
              </a:prstGeom>
              <a:noFill/>
              <a:ln w="635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175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s-ES" sz="3000" b="1" dirty="0">
                    <a:solidFill>
                      <a:srgbClr val="92D050"/>
                    </a:solidFill>
                    <a:latin typeface="Verdana" charset="0"/>
                    <a:ea typeface="ＭＳ Ｐゴシック" charset="0"/>
                  </a:rPr>
                  <a:t>9</a:t>
                </a:r>
                <a:endParaRPr kumimoji="0" lang="es-ES" sz="3000" b="1" i="0" u="none" strike="noStrike" cap="none" normalizeH="0" baseline="0" dirty="0">
                  <a:ln>
                    <a:noFill/>
                  </a:ln>
                  <a:solidFill>
                    <a:srgbClr val="92D050"/>
                  </a:solidFill>
                  <a:effectLst/>
                  <a:latin typeface="Verdana" charset="0"/>
                  <a:ea typeface="ＭＳ Ｐゴシック" charset="0"/>
                </a:endParaRPr>
              </a:p>
            </p:txBody>
          </p:sp>
          <p:sp>
            <p:nvSpPr>
              <p:cNvPr id="14" name="Rectangle 13"/>
              <p:cNvSpPr/>
              <p:nvPr/>
            </p:nvSpPr>
            <p:spPr bwMode="auto">
              <a:xfrm>
                <a:off x="1001397" y="5475572"/>
                <a:ext cx="576942" cy="576942"/>
              </a:xfrm>
              <a:prstGeom prst="rect">
                <a:avLst/>
              </a:prstGeom>
              <a:noFill/>
              <a:ln w="635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175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s-ES" sz="3000" b="1" dirty="0">
                    <a:solidFill>
                      <a:srgbClr val="92D050"/>
                    </a:solidFill>
                    <a:latin typeface="Verdana" charset="0"/>
                    <a:ea typeface="ＭＳ Ｐゴシック" charset="0"/>
                  </a:rPr>
                  <a:t>0</a:t>
                </a:r>
                <a:endParaRPr kumimoji="0" lang="es-ES" sz="3000" b="1" i="0" u="none" strike="noStrike" cap="none" normalizeH="0" baseline="0" dirty="0">
                  <a:ln>
                    <a:noFill/>
                  </a:ln>
                  <a:solidFill>
                    <a:srgbClr val="92D050"/>
                  </a:solidFill>
                  <a:effectLst/>
                  <a:latin typeface="Verdana" charset="0"/>
                  <a:ea typeface="ＭＳ Ｐゴシック" charset="0"/>
                </a:endParaRPr>
              </a:p>
            </p:txBody>
          </p:sp>
          <p:sp>
            <p:nvSpPr>
              <p:cNvPr id="15" name="Rectangle 14"/>
              <p:cNvSpPr/>
              <p:nvPr/>
            </p:nvSpPr>
            <p:spPr bwMode="auto">
              <a:xfrm>
                <a:off x="1578351" y="5475572"/>
                <a:ext cx="576942" cy="576942"/>
              </a:xfrm>
              <a:prstGeom prst="rect">
                <a:avLst/>
              </a:prstGeom>
              <a:noFill/>
              <a:ln w="635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175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ES" sz="3000" b="1" i="0" u="none" strike="noStrike" cap="none" normalizeH="0" baseline="0" dirty="0">
                    <a:ln>
                      <a:noFill/>
                    </a:ln>
                    <a:solidFill>
                      <a:srgbClr val="92D050"/>
                    </a:solidFill>
                    <a:effectLst/>
                    <a:latin typeface="Verdana" charset="0"/>
                    <a:ea typeface="ＭＳ Ｐゴシック" charset="0"/>
                  </a:rPr>
                  <a:t>2</a:t>
                </a:r>
              </a:p>
            </p:txBody>
          </p:sp>
          <p:sp>
            <p:nvSpPr>
              <p:cNvPr id="16" name="Rectangle 15"/>
              <p:cNvSpPr/>
              <p:nvPr/>
            </p:nvSpPr>
            <p:spPr bwMode="auto">
              <a:xfrm>
                <a:off x="2155305" y="5475572"/>
                <a:ext cx="576942" cy="576942"/>
              </a:xfrm>
              <a:prstGeom prst="rect">
                <a:avLst/>
              </a:prstGeom>
              <a:noFill/>
              <a:ln w="635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175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s-ES" sz="3000" b="1" dirty="0">
                    <a:solidFill>
                      <a:srgbClr val="92D050"/>
                    </a:solidFill>
                    <a:latin typeface="Verdana" charset="0"/>
                    <a:ea typeface="ＭＳ Ｐゴシック" charset="0"/>
                  </a:rPr>
                  <a:t>8</a:t>
                </a:r>
                <a:endParaRPr kumimoji="0" lang="es-ES" sz="3000" b="1" i="0" u="none" strike="noStrike" cap="none" normalizeH="0" baseline="0" dirty="0">
                  <a:ln>
                    <a:noFill/>
                  </a:ln>
                  <a:solidFill>
                    <a:srgbClr val="92D050"/>
                  </a:solidFill>
                  <a:effectLst/>
                  <a:latin typeface="Verdana" charset="0"/>
                  <a:ea typeface="ＭＳ Ｐゴシック" charset="0"/>
                </a:endParaRPr>
              </a:p>
            </p:txBody>
          </p:sp>
          <p:sp>
            <p:nvSpPr>
              <p:cNvPr id="19" name="Rectangle 18"/>
              <p:cNvSpPr/>
              <p:nvPr/>
            </p:nvSpPr>
            <p:spPr bwMode="auto">
              <a:xfrm>
                <a:off x="1001397" y="3744718"/>
                <a:ext cx="1730834" cy="576942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635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175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s-ES" sz="2200" b="1" dirty="0">
                    <a:solidFill>
                      <a:srgbClr val="00B0F0"/>
                    </a:solidFill>
                    <a:latin typeface="Verdana" charset="0"/>
                    <a:ea typeface="ＭＳ Ｐゴシック" charset="0"/>
                  </a:rPr>
                  <a:t>metadata</a:t>
                </a:r>
                <a:endParaRPr kumimoji="0" lang="es-ES" sz="2200" b="1" i="0" u="none" strike="noStrike" cap="none" normalizeH="0" baseline="0" dirty="0">
                  <a:ln>
                    <a:noFill/>
                  </a:ln>
                  <a:solidFill>
                    <a:srgbClr val="00B0F0"/>
                  </a:solidFill>
                  <a:effectLst/>
                  <a:latin typeface="Verdana" charset="0"/>
                  <a:ea typeface="ＭＳ Ｐゴシック" charset="0"/>
                </a:endParaRPr>
              </a:p>
            </p:txBody>
          </p:sp>
          <p:sp>
            <p:nvSpPr>
              <p:cNvPr id="20" name="Rectangle 19"/>
              <p:cNvSpPr/>
              <p:nvPr/>
            </p:nvSpPr>
            <p:spPr bwMode="auto">
              <a:xfrm>
                <a:off x="424459" y="3744718"/>
                <a:ext cx="576942" cy="2307796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635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vert270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175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GB" sz="2200" b="1" dirty="0">
                    <a:solidFill>
                      <a:srgbClr val="FF9999"/>
                    </a:solidFill>
                    <a:latin typeface="Verdana" charset="0"/>
                    <a:ea typeface="ＭＳ Ｐゴシック" charset="0"/>
                  </a:rPr>
                  <a:t>range type</a:t>
                </a:r>
                <a:endParaRPr kumimoji="0" lang="en-GB" sz="2200" b="1" i="0" u="none" strike="noStrike" cap="none" normalizeH="0" baseline="0" dirty="0">
                  <a:ln>
                    <a:noFill/>
                  </a:ln>
                  <a:solidFill>
                    <a:srgbClr val="FF9999"/>
                  </a:solidFill>
                  <a:effectLst/>
                  <a:latin typeface="Verdana" charset="0"/>
                  <a:ea typeface="ＭＳ Ｐゴシック" charset="0"/>
                </a:endParaRPr>
              </a:p>
            </p:txBody>
          </p:sp>
        </p:grpSp>
        <p:pic>
          <p:nvPicPr>
            <p:cNvPr id="60" name="Picture 59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2930" y="1500749"/>
              <a:ext cx="1730850" cy="87090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10234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011" y="224279"/>
            <a:ext cx="8281987" cy="1015663"/>
          </a:xfrm>
        </p:spPr>
        <p:txBody>
          <a:bodyPr/>
          <a:lstStyle/>
          <a:p>
            <a:r>
              <a:rPr lang="en-US" sz="2200" dirty="0">
                <a:solidFill>
                  <a:srgbClr val="C00000"/>
                </a:solidFill>
              </a:rPr>
              <a:t>Good Practice for providing </a:t>
            </a:r>
            <a:br>
              <a:rPr lang="en-US" sz="2200" dirty="0">
                <a:solidFill>
                  <a:srgbClr val="C00000"/>
                </a:solidFill>
              </a:rPr>
            </a:br>
            <a:r>
              <a:rPr lang="en-US" sz="2200" dirty="0">
                <a:solidFill>
                  <a:srgbClr val="C00000"/>
                </a:solidFill>
              </a:rPr>
              <a:t>INSPIRE Coverage data and services</a:t>
            </a:r>
            <a:br>
              <a:rPr lang="en-US" sz="700" dirty="0">
                <a:solidFill>
                  <a:srgbClr val="C00000"/>
                </a:solidFill>
              </a:rPr>
            </a:br>
            <a:r>
              <a:rPr lang="en-GB" sz="2200" dirty="0"/>
              <a:t>An interoperable solution</a:t>
            </a:r>
            <a:endParaRPr lang="es-ES" sz="2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431802" y="1660526"/>
            <a:ext cx="8280400" cy="4957986"/>
          </a:xfrm>
        </p:spPr>
        <p:txBody>
          <a:bodyPr>
            <a:normAutofit/>
          </a:bodyPr>
          <a:lstStyle/>
          <a:p>
            <a:pPr marL="180975" indent="-180975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GB" sz="2000" b="1" dirty="0"/>
              <a:t>The proposed solution</a:t>
            </a:r>
          </a:p>
          <a:p>
            <a:pPr marL="361950" lvl="1" indent="-179388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sz="1800" dirty="0"/>
              <a:t>Getting feedback from the community on this functional good practice to align INSPIRE coverages to OGC standards.</a:t>
            </a:r>
            <a:endParaRPr lang="en-GB" sz="1800" dirty="0"/>
          </a:p>
          <a:p>
            <a:pPr marL="361950" lvl="1" indent="-179388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sz="1800" dirty="0"/>
              <a:t>Promote our interoperable schemas for their widespread use by the thematic communities dealing with coverage data for INSPIRE purposes:</a:t>
            </a:r>
          </a:p>
          <a:p>
            <a:pPr marL="625475" lvl="2" indent="-179388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GB" sz="1600" dirty="0"/>
              <a:t>Directly adopt OGC CIS 1.0 schema as default implementation model.</a:t>
            </a:r>
          </a:p>
          <a:p>
            <a:pPr marL="625475" lvl="2" indent="-179388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GB" sz="1600" dirty="0"/>
              <a:t>Replace the existing INSPIRE coverage schemas by our INSPIRE coverage metadata schemas (i.e. consider INSPIRE extensions as coverage metadata).</a:t>
            </a:r>
          </a:p>
          <a:p>
            <a:pPr marL="442913" lvl="1" indent="-179388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sz="2100" b="1" dirty="0">
                <a:solidFill>
                  <a:srgbClr val="C00000"/>
                </a:solidFill>
              </a:rPr>
              <a:t>Please do USE these schemas</a:t>
            </a:r>
            <a:r>
              <a:rPr lang="en-US" sz="2100" dirty="0">
                <a:solidFill>
                  <a:srgbClr val="C00000"/>
                </a:solidFill>
              </a:rPr>
              <a:t>!!</a:t>
            </a:r>
          </a:p>
        </p:txBody>
      </p:sp>
    </p:spTree>
    <p:extLst>
      <p:ext uri="{BB962C8B-B14F-4D97-AF65-F5344CB8AC3E}">
        <p14:creationId xmlns:p14="http://schemas.microsoft.com/office/powerpoint/2010/main" val="40947065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431802" y="1849582"/>
            <a:ext cx="5605316" cy="4785217"/>
          </a:xfrm>
        </p:spPr>
        <p:txBody>
          <a:bodyPr>
            <a:normAutofit/>
          </a:bodyPr>
          <a:lstStyle/>
          <a:p>
            <a:pPr marL="180975" indent="-180975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GB" sz="2000" b="1" dirty="0"/>
              <a:t>Documentation &amp; Discussion</a:t>
            </a:r>
          </a:p>
          <a:p>
            <a:pPr marL="361950" lvl="1" indent="-180975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GB" sz="1800" b="1" kern="0" dirty="0">
                <a:solidFill>
                  <a:srgbClr val="C00000"/>
                </a:solidFill>
              </a:rPr>
              <a:t>Discussion document</a:t>
            </a:r>
            <a:r>
              <a:rPr lang="en-GB" sz="1800" b="1" kern="0" dirty="0"/>
              <a:t>:</a:t>
            </a:r>
          </a:p>
          <a:p>
            <a:pPr marL="363538" lvl="1" indent="0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Font typeface="Wingdings" pitchFamily="2" charset="2"/>
              <a:buNone/>
            </a:pPr>
            <a:r>
              <a:rPr lang="es-ES" sz="1400" kern="0" dirty="0">
                <a:hlinkClick r:id="rId2"/>
              </a:rPr>
              <a:t>https://inspire.ec.europa.eu/forum/file/view/266799/discussion-document-good-practice-for-providing-raster-inspire-coverage-data-and-services</a:t>
            </a:r>
            <a:endParaRPr lang="en-GB" sz="1400" b="1" kern="0" dirty="0"/>
          </a:p>
          <a:p>
            <a:pPr marL="361950" lvl="1" indent="-180975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GB" sz="1800" b="1" dirty="0"/>
              <a:t>Dedicated page</a:t>
            </a:r>
            <a:r>
              <a:rPr lang="en-GB" sz="1800" dirty="0"/>
              <a:t>: </a:t>
            </a:r>
          </a:p>
          <a:p>
            <a:pPr marL="361950" lvl="1" indent="0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en-GB" sz="1400" dirty="0">
                <a:hlinkClick r:id="rId3"/>
              </a:rPr>
              <a:t>https://inspire.ec.europa.eu/forum/pages/view/265454/an-effective-good-practice-to-boost-interoperable-provision-of-raster-inspire-coverage-data-and-services</a:t>
            </a:r>
            <a:endParaRPr lang="en-GB" sz="1400" dirty="0"/>
          </a:p>
          <a:p>
            <a:pPr marL="361950" lvl="1" indent="-180975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GB" sz="1800" b="1" kern="0" dirty="0"/>
              <a:t>Discussion topic </a:t>
            </a:r>
            <a:r>
              <a:rPr lang="en-GB" sz="1800" kern="0" dirty="0"/>
              <a:t>(for providing feedback):</a:t>
            </a:r>
          </a:p>
          <a:p>
            <a:pPr marL="361950" lvl="1" indent="0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Font typeface="Wingdings" pitchFamily="2" charset="2"/>
              <a:buNone/>
            </a:pPr>
            <a:r>
              <a:rPr lang="es-ES" sz="1400" kern="0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https://inspire.ec.europa.eu/forum/discussion/view/265095/inspire-coverages-demo-service</a:t>
            </a:r>
            <a:endParaRPr lang="en-GB" sz="1400" kern="0" dirty="0"/>
          </a:p>
          <a:p>
            <a:pPr marL="361950" lvl="1" indent="0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None/>
            </a:pPr>
            <a:endParaRPr lang="en-GB" sz="1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011" y="223200"/>
            <a:ext cx="8281987" cy="1015663"/>
          </a:xfrm>
        </p:spPr>
        <p:txBody>
          <a:bodyPr/>
          <a:lstStyle/>
          <a:p>
            <a:r>
              <a:rPr lang="en-US" sz="2200" dirty="0">
                <a:solidFill>
                  <a:srgbClr val="C00000"/>
                </a:solidFill>
              </a:rPr>
              <a:t>Good Practice for providing </a:t>
            </a:r>
            <a:br>
              <a:rPr lang="en-US" sz="2200" dirty="0">
                <a:solidFill>
                  <a:srgbClr val="C00000"/>
                </a:solidFill>
              </a:rPr>
            </a:br>
            <a:r>
              <a:rPr lang="en-US" sz="2200" dirty="0">
                <a:solidFill>
                  <a:srgbClr val="C00000"/>
                </a:solidFill>
              </a:rPr>
              <a:t>INSPIRE Coverage data and services</a:t>
            </a:r>
            <a:br>
              <a:rPr lang="en-US" sz="700" dirty="0">
                <a:solidFill>
                  <a:srgbClr val="C00000"/>
                </a:solidFill>
              </a:rPr>
            </a:br>
            <a:r>
              <a:rPr lang="en-GB" sz="2200" dirty="0"/>
              <a:t>Documentation + Discussion</a:t>
            </a:r>
            <a:endParaRPr lang="es-ES" sz="2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D3B7DE8-A69E-4C01-A1CF-D8EC0492AD4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09855" y="2209714"/>
            <a:ext cx="2836718" cy="3547052"/>
          </a:xfrm>
          <a:prstGeom prst="rect">
            <a:avLst/>
          </a:prstGeom>
          <a:ln>
            <a:solidFill>
              <a:srgbClr val="C0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412907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18757F-5DEC-4E0E-801F-62B9F850D6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011" y="307410"/>
            <a:ext cx="8281987" cy="861774"/>
          </a:xfrm>
        </p:spPr>
        <p:txBody>
          <a:bodyPr/>
          <a:lstStyle/>
          <a:p>
            <a:r>
              <a:rPr lang="en-US" sz="2600" dirty="0">
                <a:solidFill>
                  <a:srgbClr val="C00000"/>
                </a:solidFill>
              </a:rPr>
              <a:t>INSPIRE Coverages Demystified</a:t>
            </a:r>
            <a:br>
              <a:rPr lang="en-US" dirty="0">
                <a:solidFill>
                  <a:srgbClr val="C00000"/>
                </a:solidFill>
              </a:rPr>
            </a:br>
            <a:br>
              <a:rPr lang="en-US" sz="800" dirty="0">
                <a:solidFill>
                  <a:srgbClr val="C00000"/>
                </a:solidFill>
              </a:rPr>
            </a:br>
            <a:r>
              <a:rPr lang="en-GB" sz="2200" dirty="0"/>
              <a:t>Website and Demonstrator</a:t>
            </a:r>
            <a:endParaRPr lang="es-ES" sz="22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1F96C8-1DE4-4FE5-9749-CC25C6DC548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31802" y="1827258"/>
            <a:ext cx="8280400" cy="4813862"/>
          </a:xfrm>
        </p:spPr>
        <p:txBody>
          <a:bodyPr>
            <a:normAutofit fontScale="92500" lnSpcReduction="10000"/>
          </a:bodyPr>
          <a:lstStyle/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>
              <a:hlinkClick r:id="rId2"/>
            </a:endParaRPr>
          </a:p>
          <a:p>
            <a:pPr marL="0" indent="0" algn="ctr">
              <a:buNone/>
            </a:pPr>
            <a:endParaRPr lang="es-ES" dirty="0">
              <a:hlinkClick r:id="rId2"/>
            </a:endParaRPr>
          </a:p>
          <a:p>
            <a:pPr marL="0" indent="0" algn="ctr">
              <a:buNone/>
            </a:pPr>
            <a:endParaRPr lang="es-ES" dirty="0">
              <a:hlinkClick r:id="rId2"/>
            </a:endParaRPr>
          </a:p>
          <a:p>
            <a:pPr marL="0" indent="0" algn="ctr">
              <a:buNone/>
            </a:pPr>
            <a:r>
              <a:rPr lang="es-ES" sz="2600" dirty="0">
                <a:hlinkClick r:id="rId2"/>
              </a:rPr>
              <a:t>https://inspire.rasdaman.org/</a:t>
            </a:r>
            <a:r>
              <a:rPr lang="es-ES" sz="2600" dirty="0"/>
              <a:t> 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D1B2B2C-52F7-4259-8E37-50E225CFA399}"/>
              </a:ext>
            </a:extLst>
          </p:cNvPr>
          <p:cNvGrpSpPr/>
          <p:nvPr/>
        </p:nvGrpSpPr>
        <p:grpSpPr>
          <a:xfrm>
            <a:off x="947212" y="1714816"/>
            <a:ext cx="7249576" cy="4060637"/>
            <a:chOff x="230400" y="1407600"/>
            <a:chExt cx="6731278" cy="3770328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C0DC6EEF-242D-42A2-AFC2-D23524495B6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230400" y="1407600"/>
              <a:ext cx="6731278" cy="377032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5" name="Picture 4" descr="A picture containing building, room, window&#10;&#10;Description automatically generated">
              <a:extLst>
                <a:ext uri="{FF2B5EF4-FFF2-40B4-BE49-F238E27FC236}">
                  <a16:creationId xmlns:a16="http://schemas.microsoft.com/office/drawing/2014/main" id="{CC9E8273-6005-4FC9-9418-89C6959DE33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72968" y="1571626"/>
              <a:ext cx="1314794" cy="131479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865560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011" y="307407"/>
            <a:ext cx="8281987" cy="846386"/>
          </a:xfrm>
        </p:spPr>
        <p:txBody>
          <a:bodyPr/>
          <a:lstStyle/>
          <a:p>
            <a:r>
              <a:rPr lang="en-US" sz="2600" dirty="0">
                <a:solidFill>
                  <a:srgbClr val="C00000"/>
                </a:solidFill>
              </a:rPr>
              <a:t>Implementation of INSPIRE Coverages</a:t>
            </a:r>
            <a:br>
              <a:rPr lang="en-US" sz="2600" dirty="0">
                <a:solidFill>
                  <a:srgbClr val="C00000"/>
                </a:solidFill>
              </a:rPr>
            </a:br>
            <a:br>
              <a:rPr lang="en-US" sz="700" dirty="0">
                <a:solidFill>
                  <a:srgbClr val="C00000"/>
                </a:solidFill>
              </a:rPr>
            </a:br>
            <a:r>
              <a:rPr lang="en-GB" sz="2200" dirty="0"/>
              <a:t>More details about this work</a:t>
            </a:r>
            <a:endParaRPr lang="es-ES" sz="2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431803" y="1927331"/>
            <a:ext cx="6491512" cy="1848593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GB" sz="1600" b="1" dirty="0"/>
              <a:t>“</a:t>
            </a:r>
            <a:r>
              <a:rPr lang="en-US" sz="1600" b="1" dirty="0"/>
              <a:t>INSPIRE coverages: an analysis and some suggestions</a:t>
            </a:r>
            <a:r>
              <a:rPr lang="en-GB" sz="1600" b="1" dirty="0"/>
              <a:t>” - Article</a:t>
            </a:r>
            <a:r>
              <a:rPr lang="en-GB" sz="1600" dirty="0"/>
              <a:t> with first suggestions:</a:t>
            </a:r>
          </a:p>
          <a:p>
            <a:pPr marL="360000" lvl="1" indent="0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es-ES" sz="1400" dirty="0">
                <a:hlinkClick r:id="rId2"/>
              </a:rPr>
              <a:t>https://link.springer.com/article/10.1186%2Fs40965-019-0059-x</a:t>
            </a:r>
            <a:r>
              <a:rPr lang="es-ES" sz="1400" dirty="0"/>
              <a:t> </a:t>
            </a:r>
            <a:endParaRPr lang="en-GB" sz="1400" dirty="0"/>
          </a:p>
        </p:txBody>
      </p:sp>
      <p:pic>
        <p:nvPicPr>
          <p:cNvPr id="3074" name="Picture 2" descr="https://static-content.springer.com/cover/journal/40965/4/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7753" y="1666090"/>
            <a:ext cx="1486433" cy="1972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 Placeholder 2"/>
          <p:cNvSpPr txBox="1">
            <a:spLocks/>
          </p:cNvSpPr>
          <p:nvPr/>
        </p:nvSpPr>
        <p:spPr>
          <a:xfrm>
            <a:off x="431802" y="3377045"/>
            <a:ext cx="8202384" cy="297581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0000" indent="-270000" algn="l" rtl="0" eaLnBrk="1" fontAlgn="base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37ACDE"/>
              </a:buClr>
              <a:buFont typeface="Verdana" pitchFamily="34" charset="0"/>
              <a:buChar char="•"/>
              <a:defRPr lang="en-US" sz="2400" dirty="0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630000" indent="-270000" algn="l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37ACDE"/>
              </a:buClr>
              <a:buFont typeface="Wingdings" pitchFamily="2" charset="2"/>
              <a:buChar char="§"/>
              <a:defRPr sz="2000">
                <a:solidFill>
                  <a:srgbClr val="0F5494"/>
                </a:solidFill>
                <a:latin typeface="Verdana"/>
                <a:ea typeface="+mn-ea"/>
              </a:defRPr>
            </a:lvl2pPr>
            <a:lvl3pPr marL="990000" indent="-270000" algn="l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37ACDE"/>
              </a:buClr>
              <a:buFont typeface="Verdana" pitchFamily="34" charset="0"/>
              <a:buChar char="–"/>
              <a:defRPr lang="en-US" sz="1800" dirty="0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3pPr>
            <a:lvl4pPr marL="1350000" indent="-270000" algn="l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37ACDE"/>
              </a:buClr>
              <a:buFont typeface="Arial" pitchFamily="34" charset="0"/>
              <a:buChar char="•"/>
              <a:defRPr lang="en-US" sz="1800" dirty="0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4pPr>
            <a:lvl5pPr marL="1710000" indent="-270000" algn="l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37ACDE"/>
              </a:buClr>
              <a:buFont typeface="Verdana" pitchFamily="34" charset="0"/>
              <a:buChar char="»"/>
              <a:defRPr lang="en-US" sz="1800" dirty="0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lang="en-US" sz="1600" baseline="0" dirty="0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+mn-ea"/>
              </a:defRPr>
            </a:lvl9pPr>
          </a:lstStyle>
          <a:p>
            <a:pPr>
              <a:lnSpc>
                <a:spcPct val="120000"/>
              </a:lnSpc>
              <a:spcBef>
                <a:spcPts val="1800"/>
              </a:spcBef>
              <a:spcAft>
                <a:spcPts val="300"/>
              </a:spcAft>
            </a:pPr>
            <a:r>
              <a:rPr lang="en-US" sz="1600" b="1" kern="0" dirty="0"/>
              <a:t>Documentation of past activities </a:t>
            </a:r>
            <a:r>
              <a:rPr lang="en-US" sz="1600" kern="0" dirty="0"/>
              <a:t>(See Slide 3)</a:t>
            </a:r>
            <a:endParaRPr lang="en-US" sz="1600" b="1" kern="0" dirty="0"/>
          </a:p>
          <a:p>
            <a:pPr>
              <a:lnSpc>
                <a:spcPct val="120000"/>
              </a:lnSpc>
              <a:spcBef>
                <a:spcPts val="2400"/>
              </a:spcBef>
              <a:spcAft>
                <a:spcPts val="300"/>
              </a:spcAft>
            </a:pPr>
            <a:r>
              <a:rPr lang="en-US" sz="1600" b="1" kern="0" dirty="0"/>
              <a:t>Results &amp; Demos from the “INSPIRE Coverages demystified” session (Online INSPIRE Conference 2020), focused on OI, EL, LC</a:t>
            </a:r>
            <a:r>
              <a:rPr lang="en-US" sz="1600" kern="0" dirty="0"/>
              <a:t>:</a:t>
            </a:r>
          </a:p>
          <a:p>
            <a:pPr marL="271463" indent="0">
              <a:lnSpc>
                <a:spcPct val="120000"/>
              </a:lnSpc>
              <a:spcBef>
                <a:spcPts val="1200"/>
              </a:spcBef>
              <a:spcAft>
                <a:spcPts val="300"/>
              </a:spcAft>
              <a:buNone/>
            </a:pPr>
            <a:r>
              <a:rPr lang="es-ES" sz="1400" dirty="0">
                <a:hlinkClick r:id="rId4"/>
              </a:rPr>
              <a:t>https://inspire.ec.europa.eu/conference2020/webinars/inspire-coverages-demystified</a:t>
            </a:r>
            <a:endParaRPr lang="en-US" sz="1400" kern="0" dirty="0"/>
          </a:p>
          <a:p>
            <a:pPr lvl="1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sz="1600" kern="0" dirty="0"/>
              <a:t>INSPIRE coverage (metadata) schemas.</a:t>
            </a:r>
          </a:p>
          <a:p>
            <a:pPr lvl="1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sz="1600" kern="0" dirty="0"/>
              <a:t>Examples of WCS/WCPS services.</a:t>
            </a:r>
          </a:p>
          <a:p>
            <a:pPr lvl="1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sz="1600" kern="0" dirty="0"/>
              <a:t>Examples of INSPIRE coverage metadata. </a:t>
            </a:r>
          </a:p>
          <a:p>
            <a:pPr>
              <a:lnSpc>
                <a:spcPct val="120000"/>
              </a:lnSpc>
              <a:spcBef>
                <a:spcPts val="1800"/>
              </a:spcBef>
              <a:spcAft>
                <a:spcPts val="300"/>
              </a:spcAft>
            </a:pPr>
            <a:endParaRPr lang="en-US" sz="1600" b="1" kern="0" dirty="0"/>
          </a:p>
          <a:p>
            <a:pPr marL="269875" indent="0">
              <a:lnSpc>
                <a:spcPct val="120000"/>
              </a:lnSpc>
              <a:spcBef>
                <a:spcPts val="1800"/>
              </a:spcBef>
              <a:spcAft>
                <a:spcPts val="300"/>
              </a:spcAft>
              <a:buNone/>
            </a:pPr>
            <a:endParaRPr lang="en-US" sz="1600" b="1" kern="0" dirty="0"/>
          </a:p>
          <a:p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38761780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011" y="223200"/>
            <a:ext cx="8281987" cy="1015663"/>
          </a:xfrm>
        </p:spPr>
        <p:txBody>
          <a:bodyPr/>
          <a:lstStyle/>
          <a:p>
            <a:r>
              <a:rPr lang="en-US" sz="2200" dirty="0">
                <a:solidFill>
                  <a:srgbClr val="C00000"/>
                </a:solidFill>
              </a:rPr>
              <a:t>Good Practice for providing </a:t>
            </a:r>
            <a:br>
              <a:rPr lang="en-US" sz="2200" dirty="0">
                <a:solidFill>
                  <a:srgbClr val="C00000"/>
                </a:solidFill>
              </a:rPr>
            </a:br>
            <a:r>
              <a:rPr lang="en-US" sz="2200" dirty="0">
                <a:solidFill>
                  <a:srgbClr val="C00000"/>
                </a:solidFill>
              </a:rPr>
              <a:t>INSPIRE Coverage data and services</a:t>
            </a:r>
            <a:br>
              <a:rPr lang="en-US" sz="700" dirty="0">
                <a:solidFill>
                  <a:srgbClr val="C00000"/>
                </a:solidFill>
              </a:rPr>
            </a:br>
            <a:r>
              <a:rPr lang="en-GB" sz="2200" dirty="0"/>
              <a:t>Discussion</a:t>
            </a:r>
            <a:endParaRPr lang="es-ES" sz="2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431802" y="1660526"/>
            <a:ext cx="8280400" cy="4957986"/>
          </a:xfrm>
        </p:spPr>
        <p:txBody>
          <a:bodyPr>
            <a:normAutofit fontScale="92500" lnSpcReduction="20000"/>
          </a:bodyPr>
          <a:lstStyle/>
          <a:p>
            <a:pPr marL="180975" indent="-180975">
              <a:spcAft>
                <a:spcPts val="600"/>
              </a:spcAft>
            </a:pPr>
            <a:r>
              <a:rPr lang="en-GB" sz="2000" b="1" dirty="0"/>
              <a:t>Objectives</a:t>
            </a:r>
          </a:p>
          <a:p>
            <a:pPr marL="361950" lvl="1" indent="-180975">
              <a:spcBef>
                <a:spcPts val="600"/>
              </a:spcBef>
              <a:spcAft>
                <a:spcPts val="600"/>
              </a:spcAft>
            </a:pPr>
            <a:r>
              <a:rPr lang="en-US" sz="1800" dirty="0"/>
              <a:t>Getting feedback from the community on this functional good practice to align INSPIRE coverages to OGC standards. </a:t>
            </a:r>
          </a:p>
          <a:p>
            <a:pPr marL="361950" lvl="1" indent="-180975">
              <a:spcBef>
                <a:spcPts val="600"/>
              </a:spcBef>
              <a:spcAft>
                <a:spcPts val="600"/>
              </a:spcAft>
            </a:pPr>
            <a:r>
              <a:rPr lang="en-US" sz="1800" dirty="0"/>
              <a:t>Spread the word through INSPIRE MIG-T </a:t>
            </a:r>
            <a:r>
              <a:rPr lang="en-US" sz="1800"/>
              <a:t>for its </a:t>
            </a:r>
            <a:r>
              <a:rPr lang="en-US" sz="1800" dirty="0"/>
              <a:t>consideration and promotion.</a:t>
            </a:r>
          </a:p>
          <a:p>
            <a:pPr marL="361950" lvl="1" indent="-180975">
              <a:spcBef>
                <a:spcPts val="600"/>
              </a:spcBef>
              <a:spcAft>
                <a:spcPts val="600"/>
              </a:spcAft>
            </a:pPr>
            <a:r>
              <a:rPr lang="en-US" sz="1800" dirty="0"/>
              <a:t>Promote the use of the amended, interoperable schemas proposed in this good practice.</a:t>
            </a:r>
          </a:p>
          <a:p>
            <a:pPr marL="361950" lvl="1" indent="-180975">
              <a:spcBef>
                <a:spcPts val="600"/>
              </a:spcBef>
              <a:spcAft>
                <a:spcPts val="600"/>
              </a:spcAft>
            </a:pPr>
            <a:r>
              <a:rPr lang="en-US" sz="1800" dirty="0"/>
              <a:t>Engage specific data providers in adopting this good practice.</a:t>
            </a:r>
          </a:p>
          <a:p>
            <a:pPr marL="1950" indent="-180975">
              <a:spcAft>
                <a:spcPts val="600"/>
              </a:spcAft>
            </a:pPr>
            <a:r>
              <a:rPr lang="en-GB" sz="2200" b="1" dirty="0"/>
              <a:t>Potential next steps</a:t>
            </a:r>
            <a:endParaRPr lang="en-US" sz="2200" dirty="0"/>
          </a:p>
          <a:p>
            <a:pPr marL="361950" lvl="1" indent="-180975">
              <a:spcBef>
                <a:spcPts val="600"/>
              </a:spcBef>
              <a:spcAft>
                <a:spcPts val="600"/>
              </a:spcAft>
            </a:pPr>
            <a:r>
              <a:rPr lang="en-GB" sz="1800" dirty="0"/>
              <a:t>Looking forward to got it endorsed.</a:t>
            </a:r>
          </a:p>
          <a:p>
            <a:pPr marL="361950" lvl="1" indent="-180975">
              <a:spcBef>
                <a:spcPts val="600"/>
              </a:spcBef>
              <a:spcAft>
                <a:spcPts val="600"/>
              </a:spcAft>
            </a:pPr>
            <a:r>
              <a:rPr lang="en-GB" sz="1800" dirty="0"/>
              <a:t>Get a critical mass of use.</a:t>
            </a:r>
          </a:p>
          <a:p>
            <a:pPr marL="361950" lvl="1" indent="-180975">
              <a:spcBef>
                <a:spcPts val="600"/>
              </a:spcBef>
              <a:spcAft>
                <a:spcPts val="600"/>
              </a:spcAft>
            </a:pPr>
            <a:r>
              <a:rPr lang="en-GB" sz="1800" dirty="0"/>
              <a:t>Document it using the INSPIRE good practice template.</a:t>
            </a:r>
          </a:p>
          <a:p>
            <a:pPr marL="361950" lvl="1" indent="-180975">
              <a:spcBef>
                <a:spcPts val="600"/>
              </a:spcBef>
              <a:spcAft>
                <a:spcPts val="600"/>
              </a:spcAft>
            </a:pPr>
            <a:r>
              <a:rPr lang="en-US" sz="1800" dirty="0"/>
              <a:t>Revise the necessary items of INSPIRE framework (schemas, TGs, etc.).</a:t>
            </a:r>
          </a:p>
          <a:p>
            <a:pPr marL="1950" indent="-180975">
              <a:spcAft>
                <a:spcPts val="600"/>
              </a:spcAft>
            </a:pPr>
            <a:r>
              <a:rPr lang="en-GB" sz="2000" b="1" dirty="0">
                <a:solidFill>
                  <a:srgbClr val="C00000"/>
                </a:solidFill>
              </a:rPr>
              <a:t>Discussion</a:t>
            </a:r>
          </a:p>
          <a:p>
            <a:pPr marL="1950" indent="-180975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9188427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011" y="307407"/>
            <a:ext cx="8281987" cy="553998"/>
          </a:xfrm>
        </p:spPr>
        <p:txBody>
          <a:bodyPr/>
          <a:lstStyle/>
          <a:p>
            <a:pPr algn="ctr"/>
            <a:r>
              <a:rPr lang="en-GB" sz="3600" dirty="0">
                <a:solidFill>
                  <a:srgbClr val="C00000"/>
                </a:solidFill>
              </a:rPr>
              <a:t>Thanks for your attention!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641900" y="1900575"/>
            <a:ext cx="3860204" cy="1108719"/>
          </a:xfrm>
          <a:prstGeom prst="rect">
            <a:avLst/>
          </a:prstGeom>
          <a:noFill/>
        </p:spPr>
        <p:txBody>
          <a:bodyPr/>
          <a:lstStyle>
            <a:lvl1pPr marL="270000" indent="-270000" algn="l" rtl="0" eaLnBrk="1" fontAlgn="base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37ACDE"/>
              </a:buClr>
              <a:buFont typeface="Verdana" pitchFamily="34" charset="0"/>
              <a:buChar char="•"/>
              <a:defRPr lang="en-US" sz="2400" dirty="0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630000" indent="-270000" algn="l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37ACDE"/>
              </a:buClr>
              <a:buFont typeface="Wingdings" pitchFamily="2" charset="2"/>
              <a:buChar char="§"/>
              <a:defRPr sz="2000">
                <a:solidFill>
                  <a:srgbClr val="0F5494"/>
                </a:solidFill>
                <a:latin typeface="Verdana"/>
                <a:ea typeface="+mn-ea"/>
              </a:defRPr>
            </a:lvl2pPr>
            <a:lvl3pPr marL="990000" indent="-270000" algn="l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37ACDE"/>
              </a:buClr>
              <a:buFont typeface="Verdana" pitchFamily="34" charset="0"/>
              <a:buChar char="–"/>
              <a:defRPr lang="en-US" sz="1800" dirty="0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3pPr>
            <a:lvl4pPr marL="1350000" indent="-270000" algn="l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37ACDE"/>
              </a:buClr>
              <a:buFont typeface="Arial" pitchFamily="34" charset="0"/>
              <a:buChar char="•"/>
              <a:defRPr lang="en-US" sz="1800" dirty="0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4pPr>
            <a:lvl5pPr marL="1710000" indent="-270000" algn="l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37ACDE"/>
              </a:buClr>
              <a:buFont typeface="Verdana" pitchFamily="34" charset="0"/>
              <a:buChar char="»"/>
              <a:defRPr lang="en-US" sz="1800" dirty="0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lang="en-US" sz="1600" baseline="0" dirty="0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+mn-ea"/>
              </a:defRPr>
            </a:lvl9pPr>
          </a:lstStyle>
          <a:p>
            <a:pPr marL="0" indent="0" algn="ctr">
              <a:buFont typeface="Verdana" pitchFamily="34" charset="0"/>
              <a:buNone/>
            </a:pPr>
            <a:r>
              <a:rPr lang="de-AT" kern="0" dirty="0"/>
              <a:t>Jordi Escriu</a:t>
            </a:r>
          </a:p>
          <a:p>
            <a:pPr marL="0" indent="0" algn="ctr">
              <a:buNone/>
            </a:pPr>
            <a:r>
              <a:rPr lang="de-AT" sz="2000" kern="0" dirty="0">
                <a:hlinkClick r:id="rId3"/>
              </a:rPr>
              <a:t>jordi.escriu@icgc.cat</a:t>
            </a:r>
            <a:r>
              <a:rPr lang="de-AT" sz="2000" kern="0" dirty="0"/>
              <a:t>  </a:t>
            </a:r>
          </a:p>
        </p:txBody>
      </p:sp>
      <p:pic>
        <p:nvPicPr>
          <p:cNvPr id="8" name="Picture 2" descr="T:\promocio\imatge_corporativa_i_logos\icgc\piv\definitiu\icgc_rgb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9108" y="3009294"/>
            <a:ext cx="2119710" cy="864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5187" y="3004912"/>
            <a:ext cx="2242636" cy="765082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711798" y="4211322"/>
            <a:ext cx="3860204" cy="1908556"/>
            <a:chOff x="711798" y="1894151"/>
            <a:chExt cx="3860204" cy="1908556"/>
          </a:xfrm>
        </p:grpSpPr>
        <p:sp>
          <p:nvSpPr>
            <p:cNvPr id="19" name="Content Placeholder 2"/>
            <p:cNvSpPr txBox="1">
              <a:spLocks/>
            </p:cNvSpPr>
            <p:nvPr/>
          </p:nvSpPr>
          <p:spPr>
            <a:xfrm>
              <a:off x="711798" y="1894151"/>
              <a:ext cx="3860204" cy="1108719"/>
            </a:xfrm>
            <a:prstGeom prst="rect">
              <a:avLst/>
            </a:prstGeom>
            <a:noFill/>
          </p:spPr>
          <p:txBody>
            <a:bodyPr/>
            <a:lstStyle>
              <a:lvl1pPr marL="270000" indent="-270000" algn="l" rtl="0" eaLnBrk="1" fontAlgn="base" hangingPunct="1">
                <a:lnSpc>
                  <a:spcPct val="100000"/>
                </a:lnSpc>
                <a:spcBef>
                  <a:spcPts val="600"/>
                </a:spcBef>
                <a:spcAft>
                  <a:spcPct val="0"/>
                </a:spcAft>
                <a:buClr>
                  <a:srgbClr val="37ACDE"/>
                </a:buClr>
                <a:buFont typeface="Verdana" pitchFamily="34" charset="0"/>
                <a:buChar char="•"/>
                <a:defRPr lang="en-US" sz="2400" dirty="0">
                  <a:solidFill>
                    <a:srgbClr val="0F5494"/>
                  </a:solidFill>
                  <a:latin typeface="+mn-lt"/>
                  <a:ea typeface="+mn-ea"/>
                  <a:cs typeface="+mn-cs"/>
                </a:defRPr>
              </a:lvl1pPr>
              <a:lvl2pPr marL="630000" indent="-270000" algn="l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37ACDE"/>
                </a:buClr>
                <a:buFont typeface="Wingdings" pitchFamily="2" charset="2"/>
                <a:buChar char="§"/>
                <a:defRPr sz="2000">
                  <a:solidFill>
                    <a:srgbClr val="0F5494"/>
                  </a:solidFill>
                  <a:latin typeface="Verdana"/>
                  <a:ea typeface="+mn-ea"/>
                </a:defRPr>
              </a:lvl2pPr>
              <a:lvl3pPr marL="990000" indent="-270000" algn="l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37ACDE"/>
                </a:buClr>
                <a:buFont typeface="Verdana" pitchFamily="34" charset="0"/>
                <a:buChar char="–"/>
                <a:defRPr lang="en-US" sz="1800" dirty="0">
                  <a:solidFill>
                    <a:srgbClr val="0F5494"/>
                  </a:solidFill>
                  <a:latin typeface="+mn-lt"/>
                  <a:ea typeface="+mn-ea"/>
                  <a:cs typeface="+mn-cs"/>
                </a:defRPr>
              </a:lvl3pPr>
              <a:lvl4pPr marL="1350000" indent="-270000" algn="l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37ACDE"/>
                </a:buClr>
                <a:buFont typeface="Arial" pitchFamily="34" charset="0"/>
                <a:buChar char="•"/>
                <a:defRPr lang="en-US" sz="1800" dirty="0">
                  <a:solidFill>
                    <a:srgbClr val="0F5494"/>
                  </a:solidFill>
                  <a:latin typeface="+mn-lt"/>
                  <a:ea typeface="+mn-ea"/>
                  <a:cs typeface="+mn-cs"/>
                </a:defRPr>
              </a:lvl4pPr>
              <a:lvl5pPr marL="1710000" indent="-270000" algn="l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37ACDE"/>
                </a:buClr>
                <a:buFont typeface="Verdana" pitchFamily="34" charset="0"/>
                <a:buChar char="»"/>
                <a:defRPr lang="en-US" sz="1800" dirty="0">
                  <a:solidFill>
                    <a:srgbClr val="0F5494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lang="en-US" sz="1600" baseline="0" dirty="0">
                  <a:solidFill>
                    <a:srgbClr val="0F5494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+mn-ea"/>
                </a:defRPr>
              </a:lvl7pPr>
              <a:lvl8pPr marL="3429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+mn-ea"/>
                </a:defRPr>
              </a:lvl8pPr>
              <a:lvl9pPr marL="3886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+mn-ea"/>
                </a:defRPr>
              </a:lvl9pPr>
            </a:lstStyle>
            <a:p>
              <a:pPr marL="0" indent="0" algn="ctr">
                <a:buFont typeface="Verdana" pitchFamily="34" charset="0"/>
                <a:buNone/>
              </a:pPr>
              <a:r>
                <a:rPr lang="de-AT" kern="0" dirty="0"/>
                <a:t>Peter Baumann</a:t>
              </a:r>
            </a:p>
            <a:p>
              <a:pPr marL="0" indent="0" algn="ctr">
                <a:buNone/>
              </a:pPr>
              <a:r>
                <a:rPr lang="de-AT" sz="2000" kern="0" dirty="0">
                  <a:hlinkClick r:id="rId6"/>
                </a:rPr>
                <a:t>baumann@rasdaman.com</a:t>
              </a:r>
              <a:r>
                <a:rPr lang="de-AT" sz="2000" kern="0" dirty="0"/>
                <a:t> </a:t>
              </a:r>
            </a:p>
          </p:txBody>
        </p:sp>
        <p:grpSp>
          <p:nvGrpSpPr>
            <p:cNvPr id="3" name="Group 2"/>
            <p:cNvGrpSpPr/>
            <p:nvPr/>
          </p:nvGrpSpPr>
          <p:grpSpPr>
            <a:xfrm>
              <a:off x="913448" y="3019437"/>
              <a:ext cx="3587537" cy="783270"/>
              <a:chOff x="913448" y="3019437"/>
              <a:chExt cx="3587537" cy="783270"/>
            </a:xfrm>
          </p:grpSpPr>
          <p:pic>
            <p:nvPicPr>
              <p:cNvPr id="21" name="Picture 17" descr="C:\Dokumente und Einstellungen\baumann\Eigene Dateien\Eigene Bilder\Rasdaman\logo-rasdaman.gif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913448" y="3132489"/>
                <a:ext cx="1608050" cy="6267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aphicFrame>
            <p:nvGraphicFramePr>
              <p:cNvPr id="22" name="Object 6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985272165"/>
                  </p:ext>
                </p:extLst>
              </p:nvPr>
            </p:nvGraphicFramePr>
            <p:xfrm>
              <a:off x="2681169" y="3019437"/>
              <a:ext cx="1819816" cy="78327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050" r:id="rId8" imgW="4160881" imgH="1790476" progId="">
                      <p:embed/>
                    </p:oleObj>
                  </mc:Choice>
                  <mc:Fallback>
                    <p:oleObj r:id="rId8" imgW="4160881" imgH="1790476" progId="">
                      <p:embed/>
                      <p:pic>
                        <p:nvPicPr>
                          <p:cNvPr id="22" name="Object 6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681169" y="3019437"/>
                            <a:ext cx="1819816" cy="783270"/>
                          </a:xfrm>
                          <a:prstGeom prst="rect">
                            <a:avLst/>
                          </a:prstGeom>
                          <a:noFill/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grpSp>
        <p:nvGrpSpPr>
          <p:cNvPr id="23" name="Group 22"/>
          <p:cNvGrpSpPr/>
          <p:nvPr/>
        </p:nvGrpSpPr>
        <p:grpSpPr>
          <a:xfrm>
            <a:off x="4869740" y="4211322"/>
            <a:ext cx="3609834" cy="1908557"/>
            <a:chOff x="254595" y="1676427"/>
            <a:chExt cx="3609834" cy="1908557"/>
          </a:xfrm>
        </p:grpSpPr>
        <p:sp>
          <p:nvSpPr>
            <p:cNvPr id="24" name="Content Placeholder 2"/>
            <p:cNvSpPr txBox="1">
              <a:spLocks/>
            </p:cNvSpPr>
            <p:nvPr/>
          </p:nvSpPr>
          <p:spPr>
            <a:xfrm>
              <a:off x="254595" y="1676427"/>
              <a:ext cx="3609834" cy="1108719"/>
            </a:xfrm>
            <a:prstGeom prst="rect">
              <a:avLst/>
            </a:prstGeom>
            <a:noFill/>
          </p:spPr>
          <p:txBody>
            <a:bodyPr/>
            <a:lstStyle>
              <a:lvl1pPr marL="270000" indent="-270000" algn="l" rtl="0" eaLnBrk="1" fontAlgn="base" hangingPunct="1">
                <a:lnSpc>
                  <a:spcPct val="100000"/>
                </a:lnSpc>
                <a:spcBef>
                  <a:spcPts val="600"/>
                </a:spcBef>
                <a:spcAft>
                  <a:spcPct val="0"/>
                </a:spcAft>
                <a:buClr>
                  <a:srgbClr val="37ACDE"/>
                </a:buClr>
                <a:buFont typeface="Verdana" pitchFamily="34" charset="0"/>
                <a:buChar char="•"/>
                <a:defRPr lang="en-US" sz="2400" dirty="0">
                  <a:solidFill>
                    <a:srgbClr val="0F5494"/>
                  </a:solidFill>
                  <a:latin typeface="+mn-lt"/>
                  <a:ea typeface="+mn-ea"/>
                  <a:cs typeface="+mn-cs"/>
                </a:defRPr>
              </a:lvl1pPr>
              <a:lvl2pPr marL="630000" indent="-270000" algn="l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37ACDE"/>
                </a:buClr>
                <a:buFont typeface="Wingdings" pitchFamily="2" charset="2"/>
                <a:buChar char="§"/>
                <a:defRPr sz="2000">
                  <a:solidFill>
                    <a:srgbClr val="0F5494"/>
                  </a:solidFill>
                  <a:latin typeface="Verdana"/>
                  <a:ea typeface="+mn-ea"/>
                </a:defRPr>
              </a:lvl2pPr>
              <a:lvl3pPr marL="990000" indent="-270000" algn="l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37ACDE"/>
                </a:buClr>
                <a:buFont typeface="Verdana" pitchFamily="34" charset="0"/>
                <a:buChar char="–"/>
                <a:defRPr lang="en-US" sz="1800" dirty="0">
                  <a:solidFill>
                    <a:srgbClr val="0F5494"/>
                  </a:solidFill>
                  <a:latin typeface="+mn-lt"/>
                  <a:ea typeface="+mn-ea"/>
                  <a:cs typeface="+mn-cs"/>
                </a:defRPr>
              </a:lvl3pPr>
              <a:lvl4pPr marL="1350000" indent="-270000" algn="l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37ACDE"/>
                </a:buClr>
                <a:buFont typeface="Arial" pitchFamily="34" charset="0"/>
                <a:buChar char="•"/>
                <a:defRPr lang="en-US" sz="1800" dirty="0">
                  <a:solidFill>
                    <a:srgbClr val="0F5494"/>
                  </a:solidFill>
                  <a:latin typeface="+mn-lt"/>
                  <a:ea typeface="+mn-ea"/>
                  <a:cs typeface="+mn-cs"/>
                </a:defRPr>
              </a:lvl4pPr>
              <a:lvl5pPr marL="1710000" indent="-270000" algn="l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37ACDE"/>
                </a:buClr>
                <a:buFont typeface="Verdana" pitchFamily="34" charset="0"/>
                <a:buChar char="»"/>
                <a:defRPr lang="en-US" sz="1800" dirty="0">
                  <a:solidFill>
                    <a:srgbClr val="0F5494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lang="en-US" sz="1600" baseline="0" dirty="0">
                  <a:solidFill>
                    <a:srgbClr val="0F5494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+mn-ea"/>
                </a:defRPr>
              </a:lvl7pPr>
              <a:lvl8pPr marL="3429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+mn-ea"/>
                </a:defRPr>
              </a:lvl8pPr>
              <a:lvl9pPr marL="3886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+mn-ea"/>
                </a:defRPr>
              </a:lvl9pPr>
            </a:lstStyle>
            <a:p>
              <a:pPr marL="0" indent="0" algn="ctr">
                <a:buFont typeface="Verdana" pitchFamily="34" charset="0"/>
                <a:buNone/>
              </a:pPr>
              <a:r>
                <a:rPr lang="de-AT" kern="0" dirty="0"/>
                <a:t>Kathi Schleidt</a:t>
              </a:r>
            </a:p>
            <a:p>
              <a:pPr marL="0" indent="0" algn="ctr">
                <a:buFont typeface="Verdana" pitchFamily="34" charset="0"/>
                <a:buNone/>
              </a:pPr>
              <a:r>
                <a:rPr lang="de-AT" sz="2000" kern="0" dirty="0">
                  <a:hlinkClick r:id="rId10"/>
                </a:rPr>
                <a:t>kathi@DataCove.eu</a:t>
              </a:r>
              <a:r>
                <a:rPr lang="de-AT" sz="2000" kern="0" dirty="0"/>
                <a:t> </a:t>
              </a:r>
            </a:p>
          </p:txBody>
        </p:sp>
        <p:pic>
          <p:nvPicPr>
            <p:cNvPr id="25" name="Picture 24" descr="C:\Users\Kathi Schleidt\Dropbox (Privat)\kathi\DC-logo_transperent_400x160.png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1017" y="2801712"/>
              <a:ext cx="1956992" cy="7832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4761706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86D15A-BC42-408E-BE00-63260C08F01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31802" y="1736728"/>
            <a:ext cx="8281196" cy="4890409"/>
          </a:xfrm>
        </p:spPr>
        <p:txBody>
          <a:bodyPr>
            <a:normAutofit fontScale="70000" lnSpcReduction="20000"/>
          </a:bodyPr>
          <a:lstStyle/>
          <a:p>
            <a:pPr marL="180975" indent="-180975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GB" sz="2300" b="1" dirty="0"/>
              <a:t>Coverage</a:t>
            </a:r>
            <a:r>
              <a:rPr lang="en-GB" sz="2300" dirty="0"/>
              <a:t> – What is it?</a:t>
            </a:r>
            <a:endParaRPr lang="en-GB" sz="2300" b="1" dirty="0"/>
          </a:p>
          <a:p>
            <a:pPr marL="180975" indent="-180975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GB" sz="2300" b="1" dirty="0"/>
              <a:t>Identification of issues </a:t>
            </a:r>
            <a:r>
              <a:rPr lang="en-GB" sz="2300" dirty="0"/>
              <a:t>(October 2014 - today)</a:t>
            </a:r>
          </a:p>
          <a:p>
            <a:pPr marL="442913" lvl="1" indent="-180975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GB" dirty="0"/>
              <a:t>Inconsistencies: INSPIRE conceptual model vs. Implementation standard (CIS 1.0).</a:t>
            </a:r>
          </a:p>
          <a:p>
            <a:pPr marL="715963" lvl="2" indent="-182563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sz="2000" dirty="0"/>
              <a:t>Lack of clarity of the standards for implementing coverages existing at that point of time (GML 3.2.1, GML 3.3, CIS 1.0).</a:t>
            </a:r>
          </a:p>
          <a:p>
            <a:pPr marL="715963" lvl="2" indent="-182563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sz="2000" dirty="0"/>
              <a:t>Possible misinterpretation (not ample experience on them).</a:t>
            </a:r>
          </a:p>
          <a:p>
            <a:pPr marL="715963" lvl="2" indent="-182563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sz="2000" dirty="0"/>
              <a:t>Immaturity and inconsistencies of the standards in place.</a:t>
            </a:r>
          </a:p>
          <a:p>
            <a:pPr marL="442913" lvl="1" indent="-180975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GB" dirty="0"/>
              <a:t>INSPIRE added additional properties and model constructs not expected in an OGC-compliant implementation (i.e. not appropriately mapped).</a:t>
            </a:r>
          </a:p>
          <a:p>
            <a:pPr marL="180975" indent="-180975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GB" sz="2300" b="1" dirty="0"/>
              <a:t>Scope</a:t>
            </a:r>
          </a:p>
          <a:p>
            <a:pPr marL="442913" lvl="1" indent="-171450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GB" dirty="0"/>
              <a:t>INSPIRE Thematic Clusters (October 2014 - May 2019).</a:t>
            </a:r>
          </a:p>
          <a:p>
            <a:pPr marL="442913" lvl="1" indent="-171450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GB" dirty="0"/>
              <a:t>INSPIRE Community Forum (From June 2019).</a:t>
            </a:r>
          </a:p>
          <a:p>
            <a:pPr marL="180975" indent="-180975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GB" sz="2300" b="1" dirty="0"/>
              <a:t>Team involved</a:t>
            </a:r>
          </a:p>
          <a:p>
            <a:pPr marL="442913" lvl="1" indent="-171450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GB" dirty="0"/>
              <a:t>Jordi Escriu (IDEC – ICGC, Catalunya).</a:t>
            </a:r>
          </a:p>
          <a:p>
            <a:pPr marL="442913" lvl="1" indent="-171450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GB" dirty="0"/>
              <a:t>Peter Baumann (Jacobs University + rasdaman, Germany).</a:t>
            </a:r>
          </a:p>
          <a:p>
            <a:pPr marL="442913" lvl="1" indent="-171450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GB" dirty="0"/>
              <a:t>Kathi Schleidt (DataCove.eu, Austria).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EA87B58-E9AA-4C04-8540-23C2B67292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011" y="307410"/>
            <a:ext cx="8281987" cy="861774"/>
          </a:xfrm>
        </p:spPr>
        <p:txBody>
          <a:bodyPr/>
          <a:lstStyle/>
          <a:p>
            <a:r>
              <a:rPr lang="en-US" sz="2600" dirty="0">
                <a:solidFill>
                  <a:srgbClr val="C00000"/>
                </a:solidFill>
              </a:rPr>
              <a:t>INSPIRE Coverages</a:t>
            </a:r>
            <a:br>
              <a:rPr lang="en-US" sz="3200" dirty="0">
                <a:solidFill>
                  <a:srgbClr val="C00000"/>
                </a:solidFill>
              </a:rPr>
            </a:br>
            <a:br>
              <a:rPr lang="en-US" sz="800" dirty="0">
                <a:solidFill>
                  <a:srgbClr val="C00000"/>
                </a:solidFill>
              </a:rPr>
            </a:br>
            <a:r>
              <a:rPr lang="en-GB" sz="2200" dirty="0"/>
              <a:t>Summary</a:t>
            </a:r>
            <a:endParaRPr lang="es-ES" sz="2200" dirty="0"/>
          </a:p>
        </p:txBody>
      </p:sp>
    </p:spTree>
    <p:extLst>
      <p:ext uri="{BB962C8B-B14F-4D97-AF65-F5344CB8AC3E}">
        <p14:creationId xmlns:p14="http://schemas.microsoft.com/office/powerpoint/2010/main" val="35856542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011" y="307407"/>
            <a:ext cx="8281987" cy="846386"/>
          </a:xfrm>
        </p:spPr>
        <p:txBody>
          <a:bodyPr/>
          <a:lstStyle/>
          <a:p>
            <a:r>
              <a:rPr lang="en-US" sz="2600" dirty="0">
                <a:solidFill>
                  <a:srgbClr val="C00000"/>
                </a:solidFill>
              </a:rPr>
              <a:t>Implementation of INSPIRE Coverages</a:t>
            </a:r>
            <a:br>
              <a:rPr lang="en-US" sz="2600" dirty="0">
                <a:solidFill>
                  <a:srgbClr val="C00000"/>
                </a:solidFill>
              </a:rPr>
            </a:br>
            <a:br>
              <a:rPr lang="en-US" sz="700" dirty="0">
                <a:solidFill>
                  <a:srgbClr val="C00000"/>
                </a:solidFill>
              </a:rPr>
            </a:br>
            <a:r>
              <a:rPr lang="en-GB" sz="2200" dirty="0"/>
              <a:t>Main activities run till today</a:t>
            </a:r>
            <a:endParaRPr lang="es-ES" sz="2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431801" y="1600200"/>
            <a:ext cx="8377221" cy="4996543"/>
          </a:xfrm>
        </p:spPr>
        <p:txBody>
          <a:bodyPr>
            <a:noAutofit/>
          </a:bodyPr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GB" sz="1600" b="1" dirty="0"/>
              <a:t>“Implementation of INSPIRE Coverages” – Webinar</a:t>
            </a:r>
          </a:p>
          <a:p>
            <a:pPr marL="361950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en-GB" sz="1400" dirty="0"/>
              <a:t>6th November 2017</a:t>
            </a:r>
          </a:p>
          <a:p>
            <a:pPr marL="361950" lvl="1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es-ES" sz="1400" dirty="0">
                <a:hlinkClick r:id="rId2"/>
              </a:rPr>
              <a:t>https://inspire.ec.europa.eu/forum/pages/view/159283/webinar-implementation-of-inspire-coverages</a:t>
            </a:r>
            <a:r>
              <a:rPr lang="es-ES" sz="1400" dirty="0"/>
              <a:t> </a:t>
            </a:r>
            <a:endParaRPr lang="en-GB" sz="1400" b="1" dirty="0"/>
          </a:p>
          <a:p>
            <a:pPr>
              <a:spcBef>
                <a:spcPts val="1200"/>
              </a:spcBef>
              <a:spcAft>
                <a:spcPts val="300"/>
              </a:spcAft>
            </a:pPr>
            <a:r>
              <a:rPr lang="en-GB" sz="1600" b="1" dirty="0"/>
              <a:t>“</a:t>
            </a:r>
            <a:r>
              <a:rPr lang="en-US" sz="1600" b="1" dirty="0"/>
              <a:t>Practicing INSPIRE coverages - Enhancing your data cube implementation assets!</a:t>
            </a:r>
            <a:r>
              <a:rPr lang="en-GB" sz="1600" b="1" dirty="0"/>
              <a:t>” – Workshop</a:t>
            </a:r>
          </a:p>
          <a:p>
            <a:pPr marL="361950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en-GB" sz="1400" dirty="0"/>
              <a:t>INSPIRE Conference 2018 Antwerp:</a:t>
            </a:r>
          </a:p>
          <a:p>
            <a:pPr marL="361950" lvl="1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en-GB" sz="1400" dirty="0">
                <a:hlinkClick r:id="rId3"/>
              </a:rPr>
              <a:t>https://inspire.ec.europa.eu/events/conferences/inspire_2018/submissions/248.doc</a:t>
            </a:r>
            <a:r>
              <a:rPr lang="en-GB" sz="1400" dirty="0"/>
              <a:t> </a:t>
            </a:r>
          </a:p>
          <a:p>
            <a:pPr>
              <a:spcBef>
                <a:spcPts val="1200"/>
              </a:spcBef>
              <a:spcAft>
                <a:spcPts val="300"/>
              </a:spcAft>
            </a:pPr>
            <a:r>
              <a:rPr lang="en-GB" sz="1600" b="1" dirty="0"/>
              <a:t>“</a:t>
            </a:r>
            <a:r>
              <a:rPr lang="en-US" sz="1600" b="1" dirty="0"/>
              <a:t>Feel the power of INSPIRE WCS/WCPS in your hands!</a:t>
            </a:r>
            <a:r>
              <a:rPr lang="en-GB" sz="1600" b="1" dirty="0"/>
              <a:t>” – Workshop</a:t>
            </a:r>
          </a:p>
          <a:p>
            <a:pPr marL="361950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en-GB" sz="1400" dirty="0"/>
              <a:t>INSPIRE Helsinki 2019:</a:t>
            </a:r>
          </a:p>
          <a:p>
            <a:pPr marL="360000" lvl="1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es-ES" sz="1400" dirty="0">
                <a:hlinkClick r:id="rId4"/>
              </a:rPr>
              <a:t>https://inspire.ec.europa.eu/forum/pages/view/262985/workshop-%E2%80%9Cfeel-the-power-of-inspire-wcs-wcps-in-your-hands%E2%80%9D</a:t>
            </a:r>
            <a:endParaRPr lang="es-ES" sz="1400" dirty="0"/>
          </a:p>
          <a:p>
            <a:pPr marL="270000" lvl="1">
              <a:spcBef>
                <a:spcPts val="1200"/>
              </a:spcBef>
              <a:spcAft>
                <a:spcPts val="300"/>
              </a:spcAft>
              <a:buFont typeface="Verdana" pitchFamily="34" charset="0"/>
              <a:buChar char="•"/>
            </a:pPr>
            <a:r>
              <a:rPr lang="en-GB" sz="1600" b="1" dirty="0">
                <a:solidFill>
                  <a:srgbClr val="C00000"/>
                </a:solidFill>
                <a:latin typeface="+mn-lt"/>
                <a:cs typeface="+mn-cs"/>
              </a:rPr>
              <a:t>“INSPIRE Coverages demystified”</a:t>
            </a:r>
            <a:r>
              <a:rPr lang="en-GB" sz="1600" b="1" dirty="0">
                <a:latin typeface="+mn-lt"/>
                <a:cs typeface="+mn-cs"/>
              </a:rPr>
              <a:t> (</a:t>
            </a:r>
            <a:r>
              <a:rPr lang="en-GB" sz="1600" b="1" dirty="0">
                <a:latin typeface="+mn-lt"/>
                <a:cs typeface="+mn-cs"/>
                <a:hlinkClick r:id="rId5"/>
              </a:rPr>
              <a:t>Description</a:t>
            </a:r>
            <a:r>
              <a:rPr lang="en-GB" sz="1600" b="1" dirty="0">
                <a:latin typeface="+mn-lt"/>
                <a:cs typeface="+mn-cs"/>
              </a:rPr>
              <a:t>) - Dedicated session</a:t>
            </a:r>
            <a:r>
              <a:rPr lang="en-GB" sz="1600" dirty="0">
                <a:latin typeface="+mn-lt"/>
                <a:cs typeface="+mn-cs"/>
              </a:rPr>
              <a:t>:</a:t>
            </a:r>
          </a:p>
          <a:p>
            <a:pPr marL="361950" lvl="1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en-GB" sz="1400" dirty="0">
                <a:solidFill>
                  <a:srgbClr val="C00000"/>
                </a:solidFill>
                <a:latin typeface="+mn-lt"/>
                <a:cs typeface="+mn-cs"/>
              </a:rPr>
              <a:t>Online INSPIRE Conference 2020 (10</a:t>
            </a:r>
            <a:r>
              <a:rPr lang="en-GB" sz="1400" baseline="30000" dirty="0">
                <a:solidFill>
                  <a:srgbClr val="C00000"/>
                </a:solidFill>
                <a:latin typeface="+mn-lt"/>
                <a:cs typeface="+mn-cs"/>
              </a:rPr>
              <a:t>th</a:t>
            </a:r>
            <a:r>
              <a:rPr lang="en-GB" sz="1400" dirty="0">
                <a:solidFill>
                  <a:srgbClr val="C00000"/>
                </a:solidFill>
                <a:latin typeface="+mn-lt"/>
                <a:cs typeface="+mn-cs"/>
              </a:rPr>
              <a:t> June 2020)</a:t>
            </a:r>
            <a:r>
              <a:rPr lang="en-GB" sz="1400" dirty="0">
                <a:latin typeface="+mn-lt"/>
                <a:cs typeface="+mn-cs"/>
              </a:rPr>
              <a:t> – Presentations + Video:</a:t>
            </a:r>
          </a:p>
          <a:p>
            <a:pPr marL="361950" lvl="1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es-ES" sz="1400" dirty="0">
                <a:hlinkClick r:id="rId6"/>
              </a:rPr>
              <a:t>https://inspire.ec.europa.eu/conference2020/webinars/inspire-coverages-demystified</a:t>
            </a:r>
            <a:endParaRPr lang="en-GB" sz="1400" dirty="0">
              <a:solidFill>
                <a:srgbClr val="FF0000"/>
              </a:solidFill>
              <a:latin typeface="+mn-lt"/>
              <a:cs typeface="+mn-cs"/>
            </a:endParaRPr>
          </a:p>
          <a:p>
            <a:pPr marL="360000" lvl="1" indent="0">
              <a:spcBef>
                <a:spcPts val="300"/>
              </a:spcBef>
              <a:spcAft>
                <a:spcPts val="300"/>
              </a:spcAft>
              <a:buNone/>
            </a:pP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708490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auto">
          <a:xfrm>
            <a:off x="141517" y="5231268"/>
            <a:ext cx="6171733" cy="1559138"/>
          </a:xfrm>
          <a:prstGeom prst="rect">
            <a:avLst/>
          </a:prstGeom>
          <a:solidFill>
            <a:schemeClr val="accent5"/>
          </a:solidFill>
          <a:ln w="635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7600" b="1" i="0" u="none" strike="noStrike" cap="none" normalizeH="0" baseline="0">
              <a:ln>
                <a:noFill/>
              </a:ln>
              <a:solidFill>
                <a:srgbClr val="FFD624"/>
              </a:solidFill>
              <a:effectLst/>
              <a:latin typeface="Verdana" charset="0"/>
              <a:ea typeface="ＭＳ Ｐゴシック" charset="0"/>
            </a:endParaRPr>
          </a:p>
        </p:txBody>
      </p:sp>
      <p:sp>
        <p:nvSpPr>
          <p:cNvPr id="29" name="Rectangle 28"/>
          <p:cNvSpPr/>
          <p:nvPr/>
        </p:nvSpPr>
        <p:spPr bwMode="auto">
          <a:xfrm>
            <a:off x="0" y="1625603"/>
            <a:ext cx="9144000" cy="742255"/>
          </a:xfrm>
          <a:prstGeom prst="rect">
            <a:avLst/>
          </a:prstGeom>
          <a:gradFill flip="none" rotWithShape="1">
            <a:gsLst>
              <a:gs pos="2333">
                <a:srgbClr val="FFFF66"/>
              </a:gs>
              <a:gs pos="70000">
                <a:schemeClr val="accent6">
                  <a:lumMod val="20000"/>
                  <a:lumOff val="80000"/>
                </a:schemeClr>
              </a:gs>
              <a:gs pos="55000">
                <a:srgbClr val="FFFF66"/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0" scaled="1"/>
            <a:tileRect/>
          </a:gradFill>
          <a:ln w="635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7600" b="1" i="0" u="none" strike="noStrike" cap="none" normalizeH="0" baseline="0">
              <a:ln>
                <a:noFill/>
              </a:ln>
              <a:solidFill>
                <a:srgbClr val="FFD624"/>
              </a:solidFill>
              <a:effectLst/>
              <a:latin typeface="Verdana" charset="0"/>
              <a:ea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011" y="307407"/>
            <a:ext cx="8281987" cy="769441"/>
          </a:xfrm>
        </p:spPr>
        <p:txBody>
          <a:bodyPr/>
          <a:lstStyle/>
          <a:p>
            <a:r>
              <a:rPr lang="en-GB" dirty="0">
                <a:solidFill>
                  <a:srgbClr val="C00000"/>
                </a:solidFill>
              </a:rPr>
              <a:t>INSPIRE Coverages</a:t>
            </a:r>
            <a:br>
              <a:rPr lang="en-GB" dirty="0">
                <a:solidFill>
                  <a:srgbClr val="C00000"/>
                </a:solidFill>
              </a:rPr>
            </a:br>
            <a:r>
              <a:rPr lang="en-GB" sz="2200" dirty="0"/>
              <a:t>Modelled at conceptual level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389974" y="2609124"/>
            <a:ext cx="4137485" cy="2325465"/>
          </a:xfrm>
          <a:prstGeom prst="rect">
            <a:avLst/>
          </a:prstGeom>
          <a:solidFill>
            <a:srgbClr val="EEECE1"/>
          </a:solidFill>
          <a:ln w="25400">
            <a:solidFill>
              <a:sysClr val="windowText" lastClr="000000">
                <a:lumMod val="50000"/>
                <a:lumOff val="50000"/>
              </a:sysClr>
            </a:solidFill>
            <a:prstDash val="dash"/>
          </a:ln>
        </p:spPr>
        <p:txBody>
          <a:bodyPr wrap="square" rtlCol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" b="0" i="1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1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50000"/>
                </a:srgb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="1" kern="0" dirty="0">
              <a:solidFill>
                <a:srgbClr val="EEECE1">
                  <a:lumMod val="50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D2.10.2 v1.0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INSPIRE Data specifications –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Base Models –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Coverage types</a:t>
            </a:r>
            <a:endParaRPr kumimoji="0" lang="es-ES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374389" y="2871692"/>
            <a:ext cx="2265900" cy="18003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5400">
            <a:solidFill>
              <a:srgbClr val="C00000"/>
            </a:solidFill>
            <a:prstDash val="solid"/>
          </a:ln>
        </p:spPr>
        <p:txBody>
          <a:bodyPr wrap="square" rtlCol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" b="0" i="1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1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50000"/>
                </a:srgb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defRPr/>
            </a:pPr>
            <a:r>
              <a:rPr lang="es-ES" dirty="0">
                <a:solidFill>
                  <a:srgbClr val="0F5494"/>
                </a:solidFill>
              </a:rPr>
              <a:t>OGC 09-146r1 </a:t>
            </a:r>
          </a:p>
          <a:p>
            <a:pPr lvl="0" algn="ctr">
              <a:defRPr/>
            </a:pPr>
            <a:r>
              <a:rPr lang="en-US" b="1" dirty="0">
                <a:solidFill>
                  <a:srgbClr val="0F5494"/>
                </a:solidFill>
              </a:rPr>
              <a:t>GML Coverage application schema</a:t>
            </a:r>
            <a:endParaRPr kumimoji="0" lang="es-ES" b="1" i="0" u="none" strike="noStrike" kern="0" cap="none" spc="0" normalizeH="0" baseline="0" noProof="0" dirty="0">
              <a:ln>
                <a:noFill/>
              </a:ln>
              <a:solidFill>
                <a:srgbClr val="0F5494"/>
              </a:solidFill>
              <a:effectLst/>
              <a:uLnTx/>
              <a:uFillTx/>
              <a:latin typeface="Calibri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875714" y="4964182"/>
            <a:ext cx="5166000" cy="1739136"/>
            <a:chOff x="875714" y="5380742"/>
            <a:chExt cx="5166000" cy="1739136"/>
          </a:xfrm>
        </p:grpSpPr>
        <p:sp>
          <p:nvSpPr>
            <p:cNvPr id="20" name="TextBox 19"/>
            <p:cNvSpPr txBox="1"/>
            <p:nvPr/>
          </p:nvSpPr>
          <p:spPr>
            <a:xfrm>
              <a:off x="875714" y="5749725"/>
              <a:ext cx="2880000" cy="587833"/>
            </a:xfrm>
            <a:prstGeom prst="rect">
              <a:avLst/>
            </a:prstGeom>
            <a:solidFill>
              <a:srgbClr val="FFFF99"/>
            </a:solidFill>
            <a:ln w="25400">
              <a:solidFill>
                <a:srgbClr val="4F81BD"/>
              </a:solidFill>
            </a:ln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algn="ctr">
                <a:spcAft>
                  <a:spcPts val="600"/>
                </a:spcAft>
                <a:defRPr sz="1000" i="0">
                  <a:solidFill>
                    <a:srgbClr val="000000"/>
                  </a:solidFill>
                  <a:latin typeface="Arial" panose="020B0604020202020204" pitchFamily="34" charset="0"/>
                  <a:ea typeface="Times New Roman"/>
                  <a:cs typeface="Arial" panose="020B0604020202020204" pitchFamily="34" charset="0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&lt;&lt;featureType&gt;&gt; 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&lt;Theme-specific coverage class 1&gt;</a:t>
              </a:r>
            </a:p>
          </p:txBody>
        </p:sp>
        <p:cxnSp>
          <p:nvCxnSpPr>
            <p:cNvPr id="21" name="Elbow Connector 20"/>
            <p:cNvCxnSpPr>
              <a:stCxn id="22" idx="3"/>
              <a:endCxn id="20" idx="0"/>
            </p:cNvCxnSpPr>
            <p:nvPr/>
          </p:nvCxnSpPr>
          <p:spPr>
            <a:xfrm rot="16200000" flipH="1">
              <a:off x="2220705" y="5654715"/>
              <a:ext cx="188983" cy="1035"/>
            </a:xfrm>
            <a:prstGeom prst="bentConnector3">
              <a:avLst>
                <a:gd name="adj1" fmla="val 50000"/>
              </a:avLst>
            </a:prstGeom>
            <a:noFill/>
            <a:ln w="25400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  <a:tailEnd type="none" w="lg" len="med"/>
            </a:ln>
            <a:effectLst/>
          </p:spPr>
        </p:cxnSp>
        <p:sp>
          <p:nvSpPr>
            <p:cNvPr id="22" name="Isosceles Triangle 21"/>
            <p:cNvSpPr/>
            <p:nvPr/>
          </p:nvSpPr>
          <p:spPr>
            <a:xfrm>
              <a:off x="2224679" y="5380742"/>
              <a:ext cx="180000" cy="180000"/>
            </a:xfrm>
            <a:prstGeom prst="triangle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161714" y="6532045"/>
              <a:ext cx="2880000" cy="587833"/>
            </a:xfrm>
            <a:prstGeom prst="rect">
              <a:avLst/>
            </a:prstGeom>
            <a:solidFill>
              <a:srgbClr val="FFFF99"/>
            </a:solidFill>
            <a:ln w="25400">
              <a:solidFill>
                <a:srgbClr val="4F81BD"/>
              </a:solidFill>
            </a:ln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algn="ctr">
                <a:spcAft>
                  <a:spcPts val="600"/>
                </a:spcAft>
                <a:defRPr sz="1000" i="0">
                  <a:solidFill>
                    <a:srgbClr val="000000"/>
                  </a:solidFill>
                  <a:latin typeface="Arial" panose="020B0604020202020204" pitchFamily="34" charset="0"/>
                  <a:ea typeface="Times New Roman"/>
                  <a:cs typeface="Arial" panose="020B0604020202020204" pitchFamily="34" charset="0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&lt;&lt;featureType&gt;&gt; 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&lt;Theme-specific coverage class N&gt;</a:t>
              </a:r>
            </a:p>
          </p:txBody>
        </p:sp>
        <p:cxnSp>
          <p:nvCxnSpPr>
            <p:cNvPr id="24" name="Elbow Connector 23"/>
            <p:cNvCxnSpPr>
              <a:stCxn id="25" idx="3"/>
              <a:endCxn id="23" idx="0"/>
            </p:cNvCxnSpPr>
            <p:nvPr/>
          </p:nvCxnSpPr>
          <p:spPr>
            <a:xfrm rot="16200000" flipH="1">
              <a:off x="4115545" y="6045875"/>
              <a:ext cx="971303" cy="1035"/>
            </a:xfrm>
            <a:prstGeom prst="bentConnector3">
              <a:avLst>
                <a:gd name="adj1" fmla="val 50000"/>
              </a:avLst>
            </a:prstGeom>
            <a:noFill/>
            <a:ln w="25400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  <a:tailEnd type="none" w="lg" len="med"/>
            </a:ln>
            <a:effectLst/>
          </p:spPr>
        </p:cxnSp>
        <p:sp>
          <p:nvSpPr>
            <p:cNvPr id="25" name="Isosceles Triangle 24"/>
            <p:cNvSpPr/>
            <p:nvPr/>
          </p:nvSpPr>
          <p:spPr>
            <a:xfrm>
              <a:off x="4510679" y="5380742"/>
              <a:ext cx="180000" cy="180000"/>
            </a:xfrm>
            <a:prstGeom prst="triangle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404679" y="6532044"/>
              <a:ext cx="5283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b="1" dirty="0">
                  <a:solidFill>
                    <a:srgbClr val="C00000"/>
                  </a:solidFill>
                </a:rPr>
                <a:t>…</a:t>
              </a:r>
            </a:p>
          </p:txBody>
        </p:sp>
      </p:grpSp>
      <p:cxnSp>
        <p:nvCxnSpPr>
          <p:cNvPr id="8" name="Straight Arrow Connector 7"/>
          <p:cNvCxnSpPr>
            <a:stCxn id="26" idx="1"/>
            <a:endCxn id="10" idx="3"/>
          </p:cNvCxnSpPr>
          <p:nvPr/>
        </p:nvCxnSpPr>
        <p:spPr bwMode="auto">
          <a:xfrm flipH="1">
            <a:off x="5527457" y="3771856"/>
            <a:ext cx="846932" cy="1"/>
          </a:xfrm>
          <a:prstGeom prst="straightConnector1">
            <a:avLst/>
          </a:prstGeom>
          <a:noFill/>
          <a:ln w="38100" cap="flat" cmpd="sng" algn="ctr">
            <a:solidFill>
              <a:schemeClr val="tx1"/>
            </a:solidFill>
            <a:prstDash val="dash"/>
            <a:round/>
            <a:headEnd type="arrow" w="lg" len="lg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7" name="TextBox 26"/>
          <p:cNvSpPr txBox="1"/>
          <p:nvPr/>
        </p:nvSpPr>
        <p:spPr>
          <a:xfrm>
            <a:off x="1478417" y="1711964"/>
            <a:ext cx="39605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/>
              <a:t>INSPIRE Data models</a:t>
            </a:r>
          </a:p>
          <a:p>
            <a:pPr algn="ctr"/>
            <a:r>
              <a:rPr lang="en-GB" sz="1600" b="1" dirty="0"/>
              <a:t>(Conceptual level)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527042" y="1711964"/>
            <a:ext cx="39605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/>
              <a:t>Implementation standards</a:t>
            </a:r>
          </a:p>
          <a:p>
            <a:pPr algn="ctr"/>
            <a:r>
              <a:rPr lang="en-GB" sz="1600" b="1" dirty="0"/>
              <a:t>(Implementation level)</a:t>
            </a:r>
          </a:p>
        </p:txBody>
      </p:sp>
      <p:sp>
        <p:nvSpPr>
          <p:cNvPr id="32" name="Oval Callout 31"/>
          <p:cNvSpPr/>
          <p:nvPr/>
        </p:nvSpPr>
        <p:spPr bwMode="auto">
          <a:xfrm>
            <a:off x="6291477" y="4914561"/>
            <a:ext cx="2431726" cy="1425040"/>
          </a:xfrm>
          <a:prstGeom prst="wedgeEllipseCallout">
            <a:avLst>
              <a:gd name="adj1" fmla="val -86847"/>
              <a:gd name="adj2" fmla="val 11880"/>
            </a:avLst>
          </a:prstGeom>
          <a:solidFill>
            <a:schemeClr val="accent6">
              <a:lumMod val="20000"/>
              <a:lumOff val="80000"/>
            </a:schemeClr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algn="ctr">
              <a:defRPr/>
            </a:pPr>
            <a:r>
              <a:rPr lang="es-ES" sz="1200" dirty="0">
                <a:solidFill>
                  <a:srgbClr val="0F5494"/>
                </a:solidFill>
              </a:rPr>
              <a:t>OGC 09-146r2 </a:t>
            </a:r>
          </a:p>
          <a:p>
            <a:pPr lvl="0" algn="ctr">
              <a:defRPr/>
            </a:pPr>
            <a:r>
              <a:rPr lang="en-US" sz="1200" b="1" dirty="0">
                <a:solidFill>
                  <a:srgbClr val="0F5494"/>
                </a:solidFill>
              </a:rPr>
              <a:t>CIS 1.0</a:t>
            </a:r>
          </a:p>
          <a:p>
            <a:pPr lvl="0" algn="ctr">
              <a:defRPr/>
            </a:pPr>
            <a:r>
              <a:rPr lang="en-US" sz="1200" b="1" dirty="0">
                <a:solidFill>
                  <a:srgbClr val="0F5494"/>
                </a:solidFill>
              </a:rPr>
              <a:t>GML Application Schema for Coverages</a:t>
            </a:r>
            <a:endParaRPr lang="es-ES" sz="1200" b="1" kern="0" dirty="0">
              <a:solidFill>
                <a:srgbClr val="0F5494"/>
              </a:solidFill>
              <a:latin typeface="Calibri"/>
            </a:endParaRPr>
          </a:p>
        </p:txBody>
      </p:sp>
      <p:sp>
        <p:nvSpPr>
          <p:cNvPr id="4" name="Oval 3"/>
          <p:cNvSpPr/>
          <p:nvPr/>
        </p:nvSpPr>
        <p:spPr bwMode="auto">
          <a:xfrm>
            <a:off x="7982712" y="4434840"/>
            <a:ext cx="749808" cy="749808"/>
          </a:xfrm>
          <a:prstGeom prst="ellipse">
            <a:avLst/>
          </a:prstGeom>
          <a:solidFill>
            <a:srgbClr val="FFFF00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3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Verdana" charset="0"/>
                <a:ea typeface="ＭＳ Ｐゴシック" charset="0"/>
              </a:rPr>
              <a:t>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30629" y="6431179"/>
            <a:ext cx="22087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rgbClr val="0F5494"/>
                </a:solidFill>
              </a:rPr>
              <a:t>INSPIRE Themes</a:t>
            </a:r>
          </a:p>
        </p:txBody>
      </p:sp>
    </p:spTree>
    <p:extLst>
      <p:ext uri="{BB962C8B-B14F-4D97-AF65-F5344CB8AC3E}">
        <p14:creationId xmlns:p14="http://schemas.microsoft.com/office/powerpoint/2010/main" val="684946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32" grpId="0" animBg="1"/>
      <p:bldP spid="4" grpId="0" animBg="1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011" y="307407"/>
            <a:ext cx="8281987" cy="861774"/>
          </a:xfrm>
        </p:spPr>
        <p:txBody>
          <a:bodyPr/>
          <a:lstStyle/>
          <a:p>
            <a:r>
              <a:rPr lang="en-GB" dirty="0">
                <a:solidFill>
                  <a:srgbClr val="C00000"/>
                </a:solidFill>
              </a:rPr>
              <a:t>INSPIRE Coverages</a:t>
            </a:r>
            <a:br>
              <a:rPr lang="en-GB" dirty="0">
                <a:solidFill>
                  <a:srgbClr val="C00000"/>
                </a:solidFill>
              </a:rPr>
            </a:br>
            <a:br>
              <a:rPr lang="en-GB" sz="600" dirty="0">
                <a:solidFill>
                  <a:srgbClr val="C00000"/>
                </a:solidFill>
              </a:rPr>
            </a:br>
            <a:r>
              <a:rPr lang="en-GB" sz="2200" dirty="0"/>
              <a:t>Common seed model for all INSPIRE themes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230088" y="2143470"/>
            <a:ext cx="6683828" cy="3695019"/>
          </a:xfrm>
          <a:prstGeom prst="rect">
            <a:avLst/>
          </a:prstGeom>
          <a:solidFill>
            <a:srgbClr val="EEECE1"/>
          </a:solidFill>
          <a:ln w="25400">
            <a:solidFill>
              <a:sysClr val="windowText" lastClr="000000">
                <a:lumMod val="50000"/>
                <a:lumOff val="50000"/>
              </a:sysClr>
            </a:solidFill>
            <a:prstDash val="dash"/>
          </a:ln>
        </p:spPr>
        <p:txBody>
          <a:bodyPr wrap="square" rtlCol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" b="0" i="1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D2.10.2 v1.0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INSPIRE Data specifications –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Base Models –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Coverage types</a:t>
            </a:r>
            <a:endParaRPr kumimoji="0" lang="es-ES" sz="1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305123" y="2731296"/>
            <a:ext cx="2520000" cy="1763499"/>
          </a:xfrm>
          <a:prstGeom prst="rect">
            <a:avLst/>
          </a:prstGeom>
          <a:solidFill>
            <a:srgbClr val="FFFF99"/>
          </a:solidFill>
          <a:ln w="25400">
            <a:solidFill>
              <a:srgbClr val="4F81BD"/>
            </a:solidFill>
          </a:ln>
        </p:spPr>
        <p:txBody>
          <a:bodyPr wrap="square" rtlCol="0" anchor="ctr">
            <a:noAutofit/>
          </a:bodyPr>
          <a:lstStyle>
            <a:defPPr>
              <a:defRPr lang="en-US"/>
            </a:defPPr>
            <a:lvl1pPr algn="ctr">
              <a:defRPr i="1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defRPr>
            </a:lvl1pPr>
          </a:lstStyle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abstract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&lt;&lt;featureType&gt;&gt;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kumimoji="0" lang="en-US" sz="12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CoverageByDomainAndRange</a:t>
            </a:r>
            <a:endParaRPr kumimoji="0" lang="en-GB" sz="12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lvl="0" indent="-17145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domainSet (any type)</a:t>
            </a:r>
          </a:p>
          <a:p>
            <a:pPr marL="171450" marR="0" lvl="0" indent="-17145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rangeSet (any type)</a:t>
            </a:r>
          </a:p>
          <a:p>
            <a:pPr marL="171450" marR="0" lvl="0" indent="-17145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rangeType (RecordType type)</a:t>
            </a:r>
          </a:p>
          <a:p>
            <a:pPr marL="171450" marR="0" lvl="0" indent="-17145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metadata (any type)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Domain constrained  to CV_Grid (*)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1460011" y="3512161"/>
            <a:ext cx="2864660" cy="2909241"/>
            <a:chOff x="1460010" y="3512157"/>
            <a:chExt cx="2864660" cy="2909241"/>
          </a:xfrm>
        </p:grpSpPr>
        <p:sp>
          <p:nvSpPr>
            <p:cNvPr id="11" name="TextBox 10"/>
            <p:cNvSpPr txBox="1"/>
            <p:nvPr/>
          </p:nvSpPr>
          <p:spPr>
            <a:xfrm>
              <a:off x="1624670" y="4665294"/>
              <a:ext cx="2700000" cy="900000"/>
            </a:xfrm>
            <a:prstGeom prst="rect">
              <a:avLst/>
            </a:prstGeom>
            <a:solidFill>
              <a:srgbClr val="FFFF99"/>
            </a:solidFill>
            <a:ln w="25400">
              <a:solidFill>
                <a:srgbClr val="4F81BD"/>
              </a:solidFill>
            </a:ln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algn="ctr">
                <a:defRPr i="1">
                  <a:solidFill>
                    <a:srgbClr val="000000"/>
                  </a:solidFill>
                  <a:latin typeface="Arial" panose="020B0604020202020204" pitchFamily="34" charset="0"/>
                  <a:ea typeface="Times New Roman"/>
                  <a:cs typeface="Arial" panose="020B0604020202020204" pitchFamily="34" charset="0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&lt;&lt;featureType&gt;&gt;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RectifiedGridCoverage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Domain constrained  to 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CV_RectifiedGrid (*)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460010" y="4371682"/>
              <a:ext cx="138248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Regular domain</a:t>
              </a:r>
            </a:p>
          </p:txBody>
        </p:sp>
        <p:cxnSp>
          <p:nvCxnSpPr>
            <p:cNvPr id="16" name="Elbow Connector 15"/>
            <p:cNvCxnSpPr>
              <a:stCxn id="11" idx="0"/>
              <a:endCxn id="13" idx="1"/>
            </p:cNvCxnSpPr>
            <p:nvPr/>
          </p:nvCxnSpPr>
          <p:spPr>
            <a:xfrm rot="5400000" flipH="1" flipV="1">
              <a:off x="2613770" y="3973942"/>
              <a:ext cx="1052252" cy="330453"/>
            </a:xfrm>
            <a:prstGeom prst="bentConnector2">
              <a:avLst/>
            </a:prstGeom>
            <a:noFill/>
            <a:ln w="25400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  <a:tailEnd type="none" w="lg" len="med"/>
            </a:ln>
            <a:effectLst/>
          </p:spPr>
        </p:cxnSp>
        <p:sp>
          <p:nvSpPr>
            <p:cNvPr id="18" name="Isosceles Triangle 17"/>
            <p:cNvSpPr/>
            <p:nvPr/>
          </p:nvSpPr>
          <p:spPr>
            <a:xfrm rot="5400000">
              <a:off x="3127651" y="3512157"/>
              <a:ext cx="180000" cy="180000"/>
            </a:xfrm>
            <a:prstGeom prst="triangle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624670" y="6052066"/>
              <a:ext cx="2700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>
                  <a:solidFill>
                    <a:srgbClr val="0F5494"/>
                  </a:solidFill>
                </a:rPr>
                <a:t>Regular grids</a:t>
              </a: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4793547" y="3512161"/>
            <a:ext cx="2846898" cy="2909241"/>
            <a:chOff x="4793547" y="3512157"/>
            <a:chExt cx="2846898" cy="2909241"/>
          </a:xfrm>
        </p:grpSpPr>
        <p:sp>
          <p:nvSpPr>
            <p:cNvPr id="12" name="TextBox 11"/>
            <p:cNvSpPr txBox="1"/>
            <p:nvPr/>
          </p:nvSpPr>
          <p:spPr>
            <a:xfrm>
              <a:off x="4793547" y="4665294"/>
              <a:ext cx="2700000" cy="900000"/>
            </a:xfrm>
            <a:prstGeom prst="rect">
              <a:avLst/>
            </a:prstGeom>
            <a:solidFill>
              <a:srgbClr val="FFFF99"/>
            </a:solidFill>
            <a:ln w="25400">
              <a:solidFill>
                <a:srgbClr val="4F81BD"/>
              </a:solidFill>
            </a:ln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algn="ctr">
                <a:defRPr sz="1600" i="1">
                  <a:solidFill>
                    <a:srgbClr val="000000"/>
                  </a:solidFill>
                  <a:latin typeface="Arial" panose="020B0604020202020204" pitchFamily="34" charset="0"/>
                  <a:ea typeface="Times New Roman"/>
                  <a:cs typeface="Arial" panose="020B0604020202020204" pitchFamily="34" charset="0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&lt;&lt;featureType&gt;&gt;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ReferenceableGridCoverage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Domain constrained  to CV_ReferenceableGrid (*)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257960" y="4371682"/>
              <a:ext cx="138248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Irregular domain</a:t>
              </a:r>
            </a:p>
          </p:txBody>
        </p:sp>
        <p:cxnSp>
          <p:nvCxnSpPr>
            <p:cNvPr id="17" name="Elbow Connector 16"/>
            <p:cNvCxnSpPr>
              <a:stCxn id="12" idx="0"/>
              <a:endCxn id="13" idx="3"/>
            </p:cNvCxnSpPr>
            <p:nvPr/>
          </p:nvCxnSpPr>
          <p:spPr>
            <a:xfrm rot="16200000" flipV="1">
              <a:off x="5458209" y="3979956"/>
              <a:ext cx="1052252" cy="318424"/>
            </a:xfrm>
            <a:prstGeom prst="bentConnector2">
              <a:avLst/>
            </a:prstGeom>
            <a:noFill/>
            <a:ln w="25400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  <a:tailEnd type="none" w="lg" len="med"/>
            </a:ln>
            <a:effectLst/>
          </p:spPr>
        </p:cxnSp>
        <p:sp>
          <p:nvSpPr>
            <p:cNvPr id="19" name="Isosceles Triangle 18"/>
            <p:cNvSpPr/>
            <p:nvPr/>
          </p:nvSpPr>
          <p:spPr>
            <a:xfrm rot="16200000" flipH="1">
              <a:off x="5827480" y="3512157"/>
              <a:ext cx="180000" cy="180000"/>
            </a:xfrm>
            <a:prstGeom prst="triangle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793547" y="6052066"/>
              <a:ext cx="2700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>
                  <a:solidFill>
                    <a:srgbClr val="0F5494"/>
                  </a:solidFill>
                </a:rPr>
                <a:t>Irregular grids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5360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011" y="307410"/>
            <a:ext cx="8281987" cy="769441"/>
          </a:xfrm>
        </p:spPr>
        <p:txBody>
          <a:bodyPr/>
          <a:lstStyle/>
          <a:p>
            <a:r>
              <a:rPr lang="es-ES" dirty="0">
                <a:solidFill>
                  <a:srgbClr val="C00000"/>
                </a:solidFill>
              </a:rPr>
              <a:t>Use of coverages in INSPIRE</a:t>
            </a:r>
            <a:br>
              <a:rPr lang="es-ES" dirty="0">
                <a:solidFill>
                  <a:srgbClr val="C00000"/>
                </a:solidFill>
              </a:rPr>
            </a:br>
            <a:r>
              <a:rPr lang="en-GB" sz="2200" dirty="0"/>
              <a:t>13 Data themes</a:t>
            </a:r>
          </a:p>
        </p:txBody>
      </p:sp>
      <p:grpSp>
        <p:nvGrpSpPr>
          <p:cNvPr id="62" name="Group 61"/>
          <p:cNvGrpSpPr/>
          <p:nvPr/>
        </p:nvGrpSpPr>
        <p:grpSpPr>
          <a:xfrm>
            <a:off x="253623" y="1882826"/>
            <a:ext cx="4889068" cy="4643483"/>
            <a:chOff x="1109519" y="2051508"/>
            <a:chExt cx="4889068" cy="4643483"/>
          </a:xfrm>
        </p:grpSpPr>
        <p:sp>
          <p:nvSpPr>
            <p:cNvPr id="63" name="Oval 62"/>
            <p:cNvSpPr/>
            <p:nvPr/>
          </p:nvSpPr>
          <p:spPr>
            <a:xfrm>
              <a:off x="1555751" y="2343149"/>
              <a:ext cx="4000500" cy="4000500"/>
            </a:xfrm>
            <a:prstGeom prst="ellipse">
              <a:avLst/>
            </a:prstGeom>
            <a:solidFill>
              <a:sysClr val="window" lastClr="FFFFFF"/>
            </a:solidFill>
            <a:ln w="635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64" name="Oval 63"/>
            <p:cNvSpPr/>
            <p:nvPr/>
          </p:nvSpPr>
          <p:spPr>
            <a:xfrm>
              <a:off x="1885951" y="2679699"/>
              <a:ext cx="3327400" cy="3327400"/>
            </a:xfrm>
            <a:prstGeom prst="ellipse">
              <a:avLst/>
            </a:prstGeom>
            <a:gradFill flip="none" rotWithShape="1">
              <a:gsLst>
                <a:gs pos="0">
                  <a:srgbClr val="FFFF00">
                    <a:alpha val="60000"/>
                  </a:srgbClr>
                </a:gs>
                <a:gs pos="100000">
                  <a:srgbClr val="EEECE1">
                    <a:lumMod val="75000"/>
                    <a:alpha val="8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6350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4000" b="1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</a:rPr>
                <a:t>INSPIRE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4000" b="1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</a:rPr>
                <a:t>Coverages</a:t>
              </a:r>
            </a:p>
          </p:txBody>
        </p:sp>
        <p:pic>
          <p:nvPicPr>
            <p:cNvPr id="65" name="Picture 2" descr="C:\Users\AL_J.Escriu\Desktop\ARTICLE_PBAUMANN\ARTICLE_PBAUMANN\IMAGES\THEME_ICONS\Annex2_EL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06700" y="2405065"/>
              <a:ext cx="635000" cy="635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6" name="Picture 3" descr="C:\Users\AL_J.Escriu\Desktop\ARTICLE_PBAUMANN\ARTICLE_PBAUMANN\IMAGES\THEME_ICONS\Annex2_GE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37050" y="2787652"/>
              <a:ext cx="635000" cy="635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7" name="Picture 4" descr="C:\Users\AL_J.Escriu\Desktop\ARTICLE_PBAUMANN\ARTICLE_PBAUMANN\IMAGES\THEME_ICONS\Annex2_LC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23582" y="2408239"/>
              <a:ext cx="635000" cy="635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8" name="Picture 5" descr="C:\Users\AL_J.Escriu\Desktop\ARTICLE_PBAUMANN\ARTICLE_PBAUMANN\IMAGES\THEME_ICONS\Annex2_OI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73613" y="3443288"/>
              <a:ext cx="635000" cy="635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9" name="Picture 6" descr="C:\Users\AL_J.Escriu\Desktop\ARTICLE_PBAUMANN\ARTICLE_PBAUMANN\IMAGES\THEME_ICONS\Annex3_AC.pn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51100" y="5499100"/>
              <a:ext cx="635000" cy="635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0" name="Picture 7" descr="C:\Users\AL_J.Escriu\Desktop\ARTICLE_PBAUMANN\ARTICLE_PBAUMANN\IMAGES\THEME_ICONS\Annex3_EF.png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29882" y="5695951"/>
              <a:ext cx="635000" cy="635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1" name="Picture 8" descr="C:\Users\AL_J.Escriu\Desktop\ARTICLE_PBAUMANN\ARTICLE_PBAUMANN\IMAGES\THEME_ICONS\Annex3_ER.png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63700" y="3468688"/>
              <a:ext cx="635000" cy="635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2" name="Picture 9" descr="C:\Users\AL_J.Escriu\Desktop\ARTICLE_PBAUMANN\ARTICLE_PBAUMANN\IMAGES\THEME_ICONS\Annex3_LU.png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97400" y="4972050"/>
              <a:ext cx="635000" cy="635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3" name="Picture 10" descr="C:\Users\AL_J.Escriu\Desktop\ARTICLE_PBAUMANN\ARTICLE_PBAUMANN\IMAGES\THEME_ICONS\Annex3_MF.png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60550" y="4972051"/>
              <a:ext cx="635000" cy="635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4" name="Picture 11" descr="C:\Users\AL_J.Escriu\Desktop\ARTICLE_PBAUMANN\ARTICLE_PBAUMANN\IMAGES\THEME_ICONS\Annex3_NZ.png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06850" y="5499100"/>
              <a:ext cx="635000" cy="635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5" name="Picture 12" descr="C:\Users\AL_J.Escriu\Desktop\ARTICLE_PBAUMANN\ARTICLE_PBAUMANN\IMAGES\THEME_ICONS\Annex3_OF.png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87500" y="4248150"/>
              <a:ext cx="635000" cy="635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6" name="Picture 13" descr="C:\Users\AL_J.Escriu\Desktop\ARTICLE_PBAUMANN\ARTICLE_PBAUMANN\IMAGES\THEME_ICONS\Annex3_SD.png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01850" y="2801939"/>
              <a:ext cx="635000" cy="635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7" name="Picture 14" descr="C:\Users\AL_J.Escriu\Desktop\ARTICLE_PBAUMANN\ARTICLE_PBAUMANN\IMAGES\THEME_ICONS\Annex3_SO.png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76801" y="4230688"/>
              <a:ext cx="635000" cy="635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8" name="TextBox 77"/>
            <p:cNvSpPr txBox="1"/>
            <p:nvPr/>
          </p:nvSpPr>
          <p:spPr>
            <a:xfrm>
              <a:off x="2723576" y="2051508"/>
              <a:ext cx="540327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2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EL</a:t>
              </a: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3825011" y="2051508"/>
              <a:ext cx="540327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2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LC</a:t>
              </a: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4789636" y="2558667"/>
              <a:ext cx="540327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2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GE</a:t>
              </a: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5320333" y="3401656"/>
              <a:ext cx="540327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2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OI</a:t>
              </a:r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5458260" y="4379384"/>
              <a:ext cx="540327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2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SO</a:t>
              </a: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5097503" y="5346948"/>
              <a:ext cx="540327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2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LU</a:t>
              </a: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4331277" y="6034232"/>
              <a:ext cx="540327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2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NZ</a:t>
              </a:r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3263903" y="6264104"/>
              <a:ext cx="540327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2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EF</a:t>
              </a:r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2201722" y="6014026"/>
              <a:ext cx="540327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2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AC</a:t>
              </a: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1393537" y="5359767"/>
              <a:ext cx="616524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2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MF</a:t>
              </a: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1109519" y="4441728"/>
              <a:ext cx="540327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2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OF</a:t>
              </a:r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1209390" y="3415511"/>
              <a:ext cx="540327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2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ER</a:t>
              </a:r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1768191" y="2574179"/>
              <a:ext cx="540327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2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SD</a:t>
              </a:r>
            </a:p>
          </p:txBody>
        </p:sp>
      </p:grpSp>
      <p:sp>
        <p:nvSpPr>
          <p:cNvPr id="91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5305426" y="1736728"/>
            <a:ext cx="3406775" cy="4572595"/>
          </a:xfrm>
        </p:spPr>
        <p:txBody>
          <a:bodyPr/>
          <a:lstStyle/>
          <a:p>
            <a:pPr lvl="0"/>
            <a:endParaRPr lang="en-GB" sz="2000" b="1" dirty="0"/>
          </a:p>
          <a:p>
            <a:pPr lvl="0"/>
            <a:endParaRPr lang="en-GB" sz="2000" b="1" dirty="0"/>
          </a:p>
          <a:p>
            <a:pPr lvl="0"/>
            <a:endParaRPr lang="en-GB" sz="2000" b="1" dirty="0"/>
          </a:p>
          <a:p>
            <a:pPr lvl="0"/>
            <a:r>
              <a:rPr lang="en-GB" sz="2000" b="1" dirty="0"/>
              <a:t>WCS view: Coverages as Features</a:t>
            </a:r>
          </a:p>
          <a:p>
            <a:pPr lvl="0"/>
            <a:endParaRPr lang="es-ES" sz="2000" b="1" dirty="0"/>
          </a:p>
          <a:p>
            <a:pPr lvl="0"/>
            <a:r>
              <a:rPr lang="en-GB" sz="2000" b="1" dirty="0"/>
              <a:t>SOS view: Coverages as Observation Results</a:t>
            </a:r>
          </a:p>
          <a:p>
            <a:pPr lvl="0"/>
            <a:endParaRPr lang="es-ES" sz="2000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178445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011" y="307407"/>
            <a:ext cx="8281987" cy="861774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rgbClr val="C00000"/>
                </a:solidFill>
              </a:rPr>
              <a:t>WCS view: Coverages as Features</a:t>
            </a:r>
            <a:br>
              <a:rPr lang="en-US" dirty="0"/>
            </a:br>
            <a:br>
              <a:rPr lang="en-US" sz="600" dirty="0">
                <a:solidFill>
                  <a:srgbClr val="C00000"/>
                </a:solidFill>
              </a:rPr>
            </a:br>
            <a:r>
              <a:rPr lang="en-GB" sz="2200" dirty="0"/>
              <a:t>INSPIRE FeatureTypes based on Coverage Classes</a:t>
            </a:r>
            <a:endParaRPr lang="es-ES" sz="2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5305426" y="1736728"/>
            <a:ext cx="3406775" cy="4572595"/>
          </a:xfrm>
        </p:spPr>
        <p:txBody>
          <a:bodyPr>
            <a:noAutofit/>
          </a:bodyPr>
          <a:lstStyle/>
          <a:p>
            <a:pPr lvl="0">
              <a:spcAft>
                <a:spcPts val="300"/>
              </a:spcAft>
            </a:pPr>
            <a:r>
              <a:rPr lang="en-GB" sz="2000" b="1" dirty="0"/>
              <a:t>Regular grids</a:t>
            </a:r>
            <a:r>
              <a:rPr lang="en-GB" sz="2000" dirty="0"/>
              <a:t>:</a:t>
            </a:r>
          </a:p>
          <a:p>
            <a:pPr lvl="1">
              <a:spcBef>
                <a:spcPts val="600"/>
              </a:spcBef>
              <a:spcAft>
                <a:spcPts val="300"/>
              </a:spcAft>
            </a:pPr>
            <a:r>
              <a:rPr lang="en-GB" sz="1600" dirty="0"/>
              <a:t>Elevation (EL)</a:t>
            </a:r>
          </a:p>
          <a:p>
            <a:pPr lvl="1">
              <a:spcBef>
                <a:spcPts val="600"/>
              </a:spcBef>
              <a:spcAft>
                <a:spcPts val="300"/>
              </a:spcAft>
            </a:pPr>
            <a:r>
              <a:rPr lang="en-GB" sz="1600" dirty="0"/>
              <a:t>Land cover (LC)</a:t>
            </a:r>
          </a:p>
          <a:p>
            <a:pPr lvl="1">
              <a:spcBef>
                <a:spcPts val="600"/>
              </a:spcBef>
              <a:spcAft>
                <a:spcPts val="300"/>
              </a:spcAft>
            </a:pPr>
            <a:r>
              <a:rPr lang="en-GB" sz="1600" dirty="0"/>
              <a:t>Orthoimagery (OI)</a:t>
            </a:r>
          </a:p>
          <a:p>
            <a:pPr lvl="1">
              <a:spcBef>
                <a:spcPts val="600"/>
              </a:spcBef>
              <a:spcAft>
                <a:spcPts val="300"/>
              </a:spcAft>
            </a:pPr>
            <a:r>
              <a:rPr lang="en-GB" sz="1600" dirty="0"/>
              <a:t>Soil (SO)</a:t>
            </a:r>
          </a:p>
          <a:p>
            <a:pPr lvl="1">
              <a:spcBef>
                <a:spcPts val="600"/>
              </a:spcBef>
              <a:spcAft>
                <a:spcPts val="300"/>
              </a:spcAft>
            </a:pPr>
            <a:r>
              <a:rPr lang="en-GB" sz="1600" dirty="0"/>
              <a:t>Energy resources (ER).</a:t>
            </a:r>
          </a:p>
          <a:p>
            <a:pPr lvl="1">
              <a:spcBef>
                <a:spcPts val="600"/>
              </a:spcBef>
              <a:spcAft>
                <a:spcPts val="300"/>
              </a:spcAft>
            </a:pPr>
            <a:r>
              <a:rPr lang="en-GB" sz="1600" dirty="0"/>
              <a:t>Species distribution (SD) - Application schema deprecated. </a:t>
            </a:r>
            <a:endParaRPr lang="es-ES" sz="1600" dirty="0"/>
          </a:p>
          <a:p>
            <a:pPr lvl="0">
              <a:spcAft>
                <a:spcPts val="300"/>
              </a:spcAft>
            </a:pPr>
            <a:r>
              <a:rPr lang="en-GB" sz="2000" b="1" dirty="0"/>
              <a:t>Regular or Irregular grids:</a:t>
            </a:r>
          </a:p>
          <a:p>
            <a:pPr lvl="1">
              <a:spcBef>
                <a:spcPts val="600"/>
              </a:spcBef>
              <a:spcAft>
                <a:spcPts val="300"/>
              </a:spcAft>
            </a:pPr>
            <a:r>
              <a:rPr lang="en-GB" sz="1600" dirty="0"/>
              <a:t>Natural risk zones (NZ)</a:t>
            </a:r>
          </a:p>
          <a:p>
            <a:pPr lvl="1">
              <a:spcBef>
                <a:spcPts val="600"/>
              </a:spcBef>
              <a:spcAft>
                <a:spcPts val="300"/>
              </a:spcAft>
            </a:pPr>
            <a:r>
              <a:rPr lang="en-GB" sz="1600" dirty="0"/>
              <a:t>Geology (GE).</a:t>
            </a:r>
            <a:endParaRPr lang="es-ES" sz="1600" dirty="0"/>
          </a:p>
        </p:txBody>
      </p:sp>
      <p:grpSp>
        <p:nvGrpSpPr>
          <p:cNvPr id="4" name="Group 3"/>
          <p:cNvGrpSpPr/>
          <p:nvPr/>
        </p:nvGrpSpPr>
        <p:grpSpPr>
          <a:xfrm>
            <a:off x="253623" y="1882826"/>
            <a:ext cx="4889068" cy="4643483"/>
            <a:chOff x="1109519" y="2051508"/>
            <a:chExt cx="4889068" cy="4643483"/>
          </a:xfrm>
        </p:grpSpPr>
        <p:sp>
          <p:nvSpPr>
            <p:cNvPr id="5" name="Oval 4"/>
            <p:cNvSpPr/>
            <p:nvPr/>
          </p:nvSpPr>
          <p:spPr>
            <a:xfrm>
              <a:off x="1555751" y="2343149"/>
              <a:ext cx="4000500" cy="4000500"/>
            </a:xfrm>
            <a:prstGeom prst="ellipse">
              <a:avLst/>
            </a:prstGeom>
            <a:solidFill>
              <a:sysClr val="window" lastClr="FFFFFF"/>
            </a:solidFill>
            <a:ln w="635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6" name="Oval 5"/>
            <p:cNvSpPr/>
            <p:nvPr/>
          </p:nvSpPr>
          <p:spPr>
            <a:xfrm>
              <a:off x="1885951" y="2679699"/>
              <a:ext cx="3327400" cy="3327400"/>
            </a:xfrm>
            <a:prstGeom prst="ellipse">
              <a:avLst/>
            </a:prstGeom>
            <a:gradFill flip="none" rotWithShape="1">
              <a:gsLst>
                <a:gs pos="0">
                  <a:srgbClr val="FFFF00">
                    <a:alpha val="60000"/>
                  </a:srgbClr>
                </a:gs>
                <a:gs pos="100000">
                  <a:srgbClr val="EEECE1">
                    <a:lumMod val="75000"/>
                    <a:alpha val="8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6350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4000" b="1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</a:rPr>
                <a:t>INSPIRE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4000" b="1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</a:rPr>
                <a:t>Coverages</a:t>
              </a:r>
            </a:p>
          </p:txBody>
        </p:sp>
        <p:pic>
          <p:nvPicPr>
            <p:cNvPr id="7" name="Picture 2" descr="C:\Users\AL_J.Escriu\Desktop\ARTICLE_PBAUMANN\ARTICLE_PBAUMANN\IMAGES\THEME_ICONS\Annex2_EL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06700" y="2405065"/>
              <a:ext cx="635000" cy="635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3" descr="C:\Users\AL_J.Escriu\Desktop\ARTICLE_PBAUMANN\ARTICLE_PBAUMANN\IMAGES\THEME_ICONS\Annex2_GE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37050" y="2787652"/>
              <a:ext cx="635000" cy="635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4" descr="C:\Users\AL_J.Escriu\Desktop\ARTICLE_PBAUMANN\ARTICLE_PBAUMANN\IMAGES\THEME_ICONS\Annex2_LC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23582" y="2408239"/>
              <a:ext cx="635000" cy="635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5" descr="C:\Users\AL_J.Escriu\Desktop\ARTICLE_PBAUMANN\ARTICLE_PBAUMANN\IMAGES\THEME_ICONS\Annex2_OI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73613" y="3443288"/>
              <a:ext cx="635000" cy="635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6" descr="C:\Users\AL_J.Escriu\Desktop\ARTICLE_PBAUMANN\ARTICLE_PBAUMANN\IMAGES\THEME_ICONS\Annex3_AC.png"/>
            <p:cNvPicPr>
              <a:picLocks noChangeAspect="1" noChangeArrowheads="1"/>
            </p:cNvPicPr>
            <p:nvPr/>
          </p:nvPicPr>
          <p:blipFill>
            <a:blip r:embed="rId6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51100" y="5499100"/>
              <a:ext cx="635000" cy="635000"/>
            </a:xfrm>
            <a:prstGeom prst="rect">
              <a:avLst/>
            </a:prstGeom>
            <a:solidFill>
              <a:srgbClr val="FFFFFF">
                <a:alpha val="0"/>
              </a:srgbClr>
            </a:solidFill>
          </p:spPr>
        </p:pic>
        <p:pic>
          <p:nvPicPr>
            <p:cNvPr id="12" name="Picture 7" descr="C:\Users\AL_J.Escriu\Desktop\ARTICLE_PBAUMANN\ARTICLE_PBAUMANN\IMAGES\THEME_ICONS\Annex3_EF.png"/>
            <p:cNvPicPr>
              <a:picLocks noChangeAspect="1" noChangeArrowheads="1"/>
            </p:cNvPicPr>
            <p:nvPr/>
          </p:nvPicPr>
          <p:blipFill>
            <a:blip r:embed="rId8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29882" y="5695951"/>
              <a:ext cx="635000" cy="635000"/>
            </a:xfrm>
            <a:prstGeom prst="rect">
              <a:avLst/>
            </a:prstGeom>
            <a:solidFill>
              <a:srgbClr val="FFFFFF">
                <a:alpha val="0"/>
              </a:srgbClr>
            </a:solidFill>
          </p:spPr>
        </p:pic>
        <p:pic>
          <p:nvPicPr>
            <p:cNvPr id="13" name="Picture 8" descr="C:\Users\AL_J.Escriu\Desktop\ARTICLE_PBAUMANN\ARTICLE_PBAUMANN\IMAGES\THEME_ICONS\Annex3_ER.png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63700" y="3468688"/>
              <a:ext cx="635000" cy="635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9" descr="C:\Users\AL_J.Escriu\Desktop\ARTICLE_PBAUMANN\ARTICLE_PBAUMANN\IMAGES\THEME_ICONS\Annex3_LU.png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97400" y="4972050"/>
              <a:ext cx="635000" cy="635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10" descr="C:\Users\AL_J.Escriu\Desktop\ARTICLE_PBAUMANN\ARTICLE_PBAUMANN\IMAGES\THEME_ICONS\Annex3_MF.png"/>
            <p:cNvPicPr>
              <a:picLocks noChangeAspect="1" noChangeArrowheads="1"/>
            </p:cNvPicPr>
            <p:nvPr/>
          </p:nvPicPr>
          <p:blipFill>
            <a:blip r:embed="rId12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60550" y="4972051"/>
              <a:ext cx="635000" cy="635000"/>
            </a:xfrm>
            <a:prstGeom prst="rect">
              <a:avLst/>
            </a:prstGeom>
            <a:solidFill>
              <a:srgbClr val="FFFFFF">
                <a:alpha val="0"/>
              </a:srgbClr>
            </a:solidFill>
          </p:spPr>
        </p:pic>
        <p:pic>
          <p:nvPicPr>
            <p:cNvPr id="16" name="Picture 11" descr="C:\Users\AL_J.Escriu\Desktop\ARTICLE_PBAUMANN\ARTICLE_PBAUMANN\IMAGES\THEME_ICONS\Annex3_NZ.png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06850" y="5499100"/>
              <a:ext cx="635000" cy="635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12" descr="C:\Users\AL_J.Escriu\Desktop\ARTICLE_PBAUMANN\ARTICLE_PBAUMANN\IMAGES\THEME_ICONS\Annex3_OF.png"/>
            <p:cNvPicPr>
              <a:picLocks noChangeAspect="1" noChangeArrowheads="1"/>
            </p:cNvPicPr>
            <p:nvPr/>
          </p:nvPicPr>
          <p:blipFill>
            <a:blip r:embed="rId15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16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87500" y="4248150"/>
              <a:ext cx="635000" cy="635000"/>
            </a:xfrm>
            <a:prstGeom prst="rect">
              <a:avLst/>
            </a:prstGeom>
            <a:solidFill>
              <a:srgbClr val="FFFFFF">
                <a:alpha val="0"/>
              </a:srgbClr>
            </a:solidFill>
          </p:spPr>
        </p:pic>
        <p:pic>
          <p:nvPicPr>
            <p:cNvPr id="18" name="Picture 13" descr="C:\Users\AL_J.Escriu\Desktop\ARTICLE_PBAUMANN\ARTICLE_PBAUMANN\IMAGES\THEME_ICONS\Annex3_SD.png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01850" y="2801939"/>
              <a:ext cx="635000" cy="635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14" descr="C:\Users\AL_J.Escriu\Desktop\ARTICLE_PBAUMANN\ARTICLE_PBAUMANN\IMAGES\THEME_ICONS\Annex3_SO.png"/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76801" y="4230688"/>
              <a:ext cx="635000" cy="635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TextBox 19"/>
            <p:cNvSpPr txBox="1"/>
            <p:nvPr/>
          </p:nvSpPr>
          <p:spPr>
            <a:xfrm>
              <a:off x="2723576" y="2051508"/>
              <a:ext cx="540327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2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EL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825011" y="2051508"/>
              <a:ext cx="540327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2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LC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789636" y="2558667"/>
              <a:ext cx="540327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2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GE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320333" y="3401656"/>
              <a:ext cx="540327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2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OI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458260" y="4379384"/>
              <a:ext cx="540327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2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SO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097503" y="5346948"/>
              <a:ext cx="540327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2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LU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4331277" y="6034232"/>
              <a:ext cx="540327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2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NZ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263903" y="6264104"/>
              <a:ext cx="540327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2200" b="1" i="0" u="none" strike="noStrike" kern="0" cap="none" spc="0" normalizeH="0" baseline="0" noProof="0" dirty="0">
                  <a:ln>
                    <a:noFill/>
                  </a:ln>
                  <a:solidFill>
                    <a:schemeClr val="bg1">
                      <a:lumMod val="75000"/>
                    </a:schemeClr>
                  </a:solidFill>
                  <a:effectLst/>
                  <a:uLnTx/>
                  <a:uFillTx/>
                  <a:latin typeface="Calibri"/>
                </a:rPr>
                <a:t>EF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201722" y="6014026"/>
              <a:ext cx="540327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2200" b="1" i="0" u="none" strike="noStrike" kern="0" cap="none" spc="0" normalizeH="0" baseline="0" noProof="0" dirty="0">
                  <a:ln>
                    <a:noFill/>
                  </a:ln>
                  <a:solidFill>
                    <a:schemeClr val="bg1">
                      <a:lumMod val="75000"/>
                    </a:schemeClr>
                  </a:solidFill>
                  <a:effectLst/>
                  <a:uLnTx/>
                  <a:uFillTx/>
                  <a:latin typeface="Calibri"/>
                </a:rPr>
                <a:t>AC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393537" y="5359767"/>
              <a:ext cx="616524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2200" b="1" i="0" u="none" strike="noStrike" kern="0" cap="none" spc="0" normalizeH="0" baseline="0" noProof="0" dirty="0">
                  <a:ln>
                    <a:noFill/>
                  </a:ln>
                  <a:solidFill>
                    <a:schemeClr val="bg1">
                      <a:lumMod val="75000"/>
                    </a:schemeClr>
                  </a:solidFill>
                  <a:effectLst/>
                  <a:uLnTx/>
                  <a:uFillTx/>
                  <a:latin typeface="Calibri"/>
                </a:rPr>
                <a:t>MF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109519" y="4441728"/>
              <a:ext cx="540327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2200" b="1" i="0" u="none" strike="noStrike" kern="0" cap="none" spc="0" normalizeH="0" baseline="0" noProof="0" dirty="0">
                  <a:ln>
                    <a:noFill/>
                  </a:ln>
                  <a:solidFill>
                    <a:schemeClr val="bg1">
                      <a:lumMod val="75000"/>
                    </a:schemeClr>
                  </a:solidFill>
                  <a:effectLst/>
                  <a:uLnTx/>
                  <a:uFillTx/>
                  <a:latin typeface="Calibri"/>
                </a:rPr>
                <a:t>OF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209390" y="3415511"/>
              <a:ext cx="540327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2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ER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768191" y="2574179"/>
              <a:ext cx="540327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2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SD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41224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011" y="307407"/>
            <a:ext cx="8281987" cy="738664"/>
          </a:xfrm>
        </p:spPr>
        <p:txBody>
          <a:bodyPr/>
          <a:lstStyle/>
          <a:p>
            <a:r>
              <a:rPr lang="en-US" sz="2600" dirty="0">
                <a:solidFill>
                  <a:srgbClr val="C00000"/>
                </a:solidFill>
              </a:rPr>
              <a:t>SOS view: Coverages as Observation Results</a:t>
            </a:r>
            <a:br>
              <a:rPr lang="en-US" sz="2600" dirty="0">
                <a:solidFill>
                  <a:srgbClr val="C00000"/>
                </a:solidFill>
              </a:rPr>
            </a:br>
            <a:r>
              <a:rPr lang="en-GB" sz="2200" dirty="0"/>
              <a:t>Coverage based models in the observational context</a:t>
            </a:r>
            <a:endParaRPr lang="es-ES" sz="2200" dirty="0">
              <a:solidFill>
                <a:srgbClr val="C00000"/>
              </a:solidFill>
            </a:endParaRPr>
          </a:p>
        </p:txBody>
      </p:sp>
      <p:grpSp>
        <p:nvGrpSpPr>
          <p:cNvPr id="62" name="Group 61"/>
          <p:cNvGrpSpPr/>
          <p:nvPr/>
        </p:nvGrpSpPr>
        <p:grpSpPr>
          <a:xfrm>
            <a:off x="253623" y="1882826"/>
            <a:ext cx="4889068" cy="4643483"/>
            <a:chOff x="1109519" y="2051508"/>
            <a:chExt cx="4889068" cy="4643483"/>
          </a:xfrm>
        </p:grpSpPr>
        <p:sp>
          <p:nvSpPr>
            <p:cNvPr id="63" name="Oval 62"/>
            <p:cNvSpPr/>
            <p:nvPr/>
          </p:nvSpPr>
          <p:spPr>
            <a:xfrm>
              <a:off x="1555751" y="2343149"/>
              <a:ext cx="4000500" cy="4000500"/>
            </a:xfrm>
            <a:prstGeom prst="ellipse">
              <a:avLst/>
            </a:prstGeom>
            <a:solidFill>
              <a:sysClr val="window" lastClr="FFFFFF"/>
            </a:solidFill>
            <a:ln w="635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/>
              <a:endParaRPr lang="en-GB" sz="3600" b="1" kern="0" dirty="0">
                <a:solidFill>
                  <a:srgbClr val="FF0000"/>
                </a:solidFill>
                <a:latin typeface="Calibri"/>
              </a:endParaRPr>
            </a:p>
          </p:txBody>
        </p:sp>
        <p:sp>
          <p:nvSpPr>
            <p:cNvPr id="64" name="Oval 63"/>
            <p:cNvSpPr/>
            <p:nvPr/>
          </p:nvSpPr>
          <p:spPr>
            <a:xfrm>
              <a:off x="1885951" y="2679699"/>
              <a:ext cx="3327400" cy="3327400"/>
            </a:xfrm>
            <a:prstGeom prst="ellipse">
              <a:avLst/>
            </a:prstGeom>
            <a:gradFill flip="none" rotWithShape="1">
              <a:gsLst>
                <a:gs pos="0">
                  <a:srgbClr val="FFFF00">
                    <a:alpha val="60000"/>
                  </a:srgbClr>
                </a:gs>
                <a:gs pos="100000">
                  <a:srgbClr val="EEECE1">
                    <a:lumMod val="75000"/>
                    <a:alpha val="8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6350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/>
              <a:r>
                <a:rPr lang="en-GB" sz="4000" b="1" kern="0" dirty="0">
                  <a:solidFill>
                    <a:srgbClr val="FF0000"/>
                  </a:solidFill>
                  <a:latin typeface="Calibri"/>
                </a:rPr>
                <a:t>INSPIRE</a:t>
              </a:r>
            </a:p>
            <a:p>
              <a:pPr algn="ctr"/>
              <a:r>
                <a:rPr lang="en-GB" sz="4000" b="1" kern="0" dirty="0">
                  <a:solidFill>
                    <a:srgbClr val="FF0000"/>
                  </a:solidFill>
                  <a:latin typeface="Calibri"/>
                </a:rPr>
                <a:t>Coverages</a:t>
              </a:r>
            </a:p>
          </p:txBody>
        </p:sp>
        <p:pic>
          <p:nvPicPr>
            <p:cNvPr id="65" name="Picture 2" descr="C:\Users\AL_J.Escriu\Desktop\ARTICLE_PBAUMANN\ARTICLE_PBAUMANN\IMAGES\THEME_ICONS\Annex2_EL.png"/>
            <p:cNvPicPr>
              <a:picLocks noChangeAspect="1" noChangeArrowheads="1"/>
            </p:cNvPicPr>
            <p:nvPr/>
          </p:nvPicPr>
          <p:blipFill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06700" y="2405065"/>
              <a:ext cx="635000" cy="635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6" name="Picture 3" descr="C:\Users\AL_J.Escriu\Desktop\ARTICLE_PBAUMANN\ARTICLE_PBAUMANN\IMAGES\THEME_ICONS\Annex2_GE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37050" y="2787652"/>
              <a:ext cx="635000" cy="635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7" name="Picture 4" descr="C:\Users\AL_J.Escriu\Desktop\ARTICLE_PBAUMANN\ARTICLE_PBAUMANN\IMAGES\THEME_ICONS\Annex2_LC.png"/>
            <p:cNvPicPr>
              <a:picLocks noChangeAspect="1" noChangeArrowheads="1"/>
            </p:cNvPicPr>
            <p:nvPr/>
          </p:nvPicPr>
          <p:blipFill>
            <a:blip r:embed="rId4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23582" y="2408239"/>
              <a:ext cx="635000" cy="635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8" name="Picture 5" descr="C:\Users\AL_J.Escriu\Desktop\ARTICLE_PBAUMANN\ARTICLE_PBAUMANN\IMAGES\THEME_ICONS\Annex2_OI.png"/>
            <p:cNvPicPr>
              <a:picLocks noChangeAspect="1" noChangeArrowheads="1"/>
            </p:cNvPicPr>
            <p:nvPr/>
          </p:nvPicPr>
          <p:blipFill>
            <a:blip r:embed="rId5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73613" y="3443288"/>
              <a:ext cx="635000" cy="635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9" name="Picture 6" descr="C:\Users\AL_J.Escriu\Desktop\ARTICLE_PBAUMANN\ARTICLE_PBAUMANN\IMAGES\THEME_ICONS\Annex3_AC.pn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51100" y="5499100"/>
              <a:ext cx="635000" cy="635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0" name="Picture 7" descr="C:\Users\AL_J.Escriu\Desktop\ARTICLE_PBAUMANN\ARTICLE_PBAUMANN\IMAGES\THEME_ICONS\Annex3_EF.png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29882" y="5695951"/>
              <a:ext cx="635000" cy="635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1" name="Picture 8" descr="C:\Users\AL_J.Escriu\Desktop\ARTICLE_PBAUMANN\ARTICLE_PBAUMANN\IMAGES\THEME_ICONS\Annex3_ER.png"/>
            <p:cNvPicPr>
              <a:picLocks noChangeAspect="1" noChangeArrowheads="1"/>
            </p:cNvPicPr>
            <p:nvPr/>
          </p:nvPicPr>
          <p:blipFill>
            <a:blip r:embed="rId8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63700" y="3468688"/>
              <a:ext cx="635000" cy="635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2" name="Picture 9" descr="C:\Users\AL_J.Escriu\Desktop\ARTICLE_PBAUMANN\ARTICLE_PBAUMANN\IMAGES\THEME_ICONS\Annex3_LU.png"/>
            <p:cNvPicPr>
              <a:picLocks noChangeAspect="1" noChangeArrowheads="1"/>
            </p:cNvPicPr>
            <p:nvPr/>
          </p:nvPicPr>
          <p:blipFill>
            <a:blip r:embed="rId9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97400" y="4972050"/>
              <a:ext cx="635000" cy="635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3" name="Picture 10" descr="C:\Users\AL_J.Escriu\Desktop\ARTICLE_PBAUMANN\ARTICLE_PBAUMANN\IMAGES\THEME_ICONS\Annex3_MF.png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60550" y="4972051"/>
              <a:ext cx="635000" cy="635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4" name="Picture 11" descr="C:\Users\AL_J.Escriu\Desktop\ARTICLE_PBAUMANN\ARTICLE_PBAUMANN\IMAGES\THEME_ICONS\Annex3_NZ.png"/>
            <p:cNvPicPr>
              <a:picLocks noChangeAspect="1" noChangeArrowheads="1"/>
            </p:cNvPicPr>
            <p:nvPr/>
          </p:nvPicPr>
          <p:blipFill>
            <a:blip r:embed="rId11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06850" y="5499100"/>
              <a:ext cx="635000" cy="635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5" name="Picture 12" descr="C:\Users\AL_J.Escriu\Desktop\ARTICLE_PBAUMANN\ARTICLE_PBAUMANN\IMAGES\THEME_ICONS\Annex3_OF.png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87500" y="4248150"/>
              <a:ext cx="635000" cy="635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6" name="Picture 13" descr="C:\Users\AL_J.Escriu\Desktop\ARTICLE_PBAUMANN\ARTICLE_PBAUMANN\IMAGES\THEME_ICONS\Annex3_SD.png"/>
            <p:cNvPicPr>
              <a:picLocks noChangeAspect="1" noChangeArrowheads="1"/>
            </p:cNvPicPr>
            <p:nvPr/>
          </p:nvPicPr>
          <p:blipFill>
            <a:blip r:embed="rId13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01850" y="2801939"/>
              <a:ext cx="635000" cy="635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7" name="Picture 14" descr="C:\Users\AL_J.Escriu\Desktop\ARTICLE_PBAUMANN\ARTICLE_PBAUMANN\IMAGES\THEME_ICONS\Annex3_SO.png"/>
            <p:cNvPicPr>
              <a:picLocks noChangeAspect="1" noChangeArrowheads="1"/>
            </p:cNvPicPr>
            <p:nvPr/>
          </p:nvPicPr>
          <p:blipFill>
            <a:blip r:embed="rId14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76801" y="4230688"/>
              <a:ext cx="635000" cy="635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8" name="TextBox 77"/>
            <p:cNvSpPr txBox="1"/>
            <p:nvPr/>
          </p:nvSpPr>
          <p:spPr>
            <a:xfrm>
              <a:off x="2723576" y="2051508"/>
              <a:ext cx="540327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2200" b="1" kern="0" dirty="0">
                  <a:solidFill>
                    <a:schemeClr val="bg1">
                      <a:lumMod val="75000"/>
                    </a:schemeClr>
                  </a:solidFill>
                  <a:latin typeface="Calibri"/>
                </a:rPr>
                <a:t>EL</a:t>
              </a: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3825011" y="2051508"/>
              <a:ext cx="540327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2200" b="1" kern="0" dirty="0">
                  <a:solidFill>
                    <a:schemeClr val="bg1">
                      <a:lumMod val="75000"/>
                    </a:schemeClr>
                  </a:solidFill>
                  <a:latin typeface="Calibri"/>
                </a:rPr>
                <a:t>LC</a:t>
              </a: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4789636" y="2558667"/>
              <a:ext cx="540327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2200" b="1" kern="0" dirty="0">
                  <a:solidFill>
                    <a:prstClr val="black"/>
                  </a:solidFill>
                  <a:latin typeface="Calibri"/>
                </a:rPr>
                <a:t>GE</a:t>
              </a: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5320333" y="3401656"/>
              <a:ext cx="540327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2200" b="1" kern="0" dirty="0">
                  <a:solidFill>
                    <a:schemeClr val="bg1">
                      <a:lumMod val="75000"/>
                    </a:schemeClr>
                  </a:solidFill>
                  <a:latin typeface="Calibri"/>
                </a:rPr>
                <a:t>OI</a:t>
              </a:r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5458260" y="4379384"/>
              <a:ext cx="540327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2200" b="1" kern="0" dirty="0">
                  <a:solidFill>
                    <a:schemeClr val="bg1">
                      <a:lumMod val="75000"/>
                    </a:schemeClr>
                  </a:solidFill>
                  <a:latin typeface="Calibri"/>
                </a:rPr>
                <a:t>SO</a:t>
              </a: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5097503" y="5346948"/>
              <a:ext cx="540327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2200" b="1" kern="0" dirty="0">
                  <a:solidFill>
                    <a:schemeClr val="bg1">
                      <a:lumMod val="75000"/>
                    </a:schemeClr>
                  </a:solidFill>
                  <a:latin typeface="Calibri"/>
                </a:rPr>
                <a:t>LU</a:t>
              </a: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4331277" y="6034232"/>
              <a:ext cx="540327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2200" b="1" kern="0" dirty="0">
                  <a:solidFill>
                    <a:schemeClr val="bg1">
                      <a:lumMod val="75000"/>
                    </a:schemeClr>
                  </a:solidFill>
                  <a:latin typeface="Calibri"/>
                </a:rPr>
                <a:t>NZ</a:t>
              </a:r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3263903" y="6264104"/>
              <a:ext cx="540327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2200" b="1" kern="0" dirty="0">
                  <a:solidFill>
                    <a:prstClr val="black"/>
                  </a:solidFill>
                  <a:latin typeface="Calibri"/>
                </a:rPr>
                <a:t>EF</a:t>
              </a:r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2201722" y="6014026"/>
              <a:ext cx="540327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2200" b="1" kern="0" dirty="0">
                  <a:solidFill>
                    <a:prstClr val="black"/>
                  </a:solidFill>
                  <a:latin typeface="Calibri"/>
                </a:rPr>
                <a:t>AC</a:t>
              </a: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1393537" y="5359767"/>
              <a:ext cx="616524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2200" b="1" kern="0" dirty="0">
                  <a:solidFill>
                    <a:prstClr val="black"/>
                  </a:solidFill>
                  <a:latin typeface="Calibri"/>
                </a:rPr>
                <a:t>MF</a:t>
              </a: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1109519" y="4441728"/>
              <a:ext cx="540327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2200" b="1" kern="0" dirty="0">
                  <a:solidFill>
                    <a:prstClr val="black"/>
                  </a:solidFill>
                  <a:latin typeface="Calibri"/>
                </a:rPr>
                <a:t>OF</a:t>
              </a:r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1209390" y="3415511"/>
              <a:ext cx="540327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2200" b="1" kern="0" dirty="0">
                  <a:solidFill>
                    <a:schemeClr val="bg1">
                      <a:lumMod val="75000"/>
                    </a:schemeClr>
                  </a:solidFill>
                  <a:latin typeface="Calibri"/>
                </a:rPr>
                <a:t>ER</a:t>
              </a:r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1768191" y="2574179"/>
              <a:ext cx="540327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2200" b="1" kern="0" dirty="0">
                  <a:solidFill>
                    <a:schemeClr val="bg1">
                      <a:lumMod val="75000"/>
                    </a:schemeClr>
                  </a:solidFill>
                  <a:latin typeface="Calibri"/>
                </a:rPr>
                <a:t>SD</a:t>
              </a:r>
            </a:p>
          </p:txBody>
        </p:sp>
      </p:grpSp>
      <p:sp>
        <p:nvSpPr>
          <p:cNvPr id="34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5142694" y="1600204"/>
            <a:ext cx="3827138" cy="5072743"/>
          </a:xfrm>
        </p:spPr>
        <p:txBody>
          <a:bodyPr>
            <a:normAutofit/>
          </a:bodyPr>
          <a:lstStyle/>
          <a:p>
            <a:r>
              <a:rPr lang="en-US" sz="2000" b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Regular or irregular grids </a:t>
            </a:r>
          </a:p>
          <a:p>
            <a:pPr lvl="1">
              <a:spcBef>
                <a:spcPts val="600"/>
              </a:spcBef>
            </a:pPr>
            <a:r>
              <a:rPr lang="en-US" sz="16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Environmental monitoring facilities (EF)</a:t>
            </a:r>
          </a:p>
          <a:p>
            <a:pPr lvl="1">
              <a:spcBef>
                <a:spcPts val="600"/>
              </a:spcBef>
            </a:pPr>
            <a:r>
              <a:rPr lang="en-US" sz="16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Atmospheric conditions (AC)</a:t>
            </a:r>
          </a:p>
          <a:p>
            <a:pPr lvl="1">
              <a:spcBef>
                <a:spcPts val="600"/>
              </a:spcBef>
            </a:pPr>
            <a:r>
              <a:rPr lang="en-US" sz="16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Meteorological geographic features (MF)</a:t>
            </a:r>
          </a:p>
          <a:p>
            <a:pPr lvl="1">
              <a:spcBef>
                <a:spcPts val="600"/>
              </a:spcBef>
            </a:pPr>
            <a:r>
              <a:rPr lang="en-US" sz="16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Oceanographic geographic features (OF)</a:t>
            </a:r>
          </a:p>
          <a:p>
            <a:pPr lvl="1">
              <a:spcBef>
                <a:spcPts val="600"/>
              </a:spcBef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Geology (GE)</a:t>
            </a:r>
          </a:p>
          <a:p>
            <a:pPr>
              <a:spcBef>
                <a:spcPts val="1200"/>
              </a:spcBef>
            </a:pPr>
            <a:r>
              <a:rPr lang="en-US" sz="20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Provided as discrete observation coverages, i.e. gridded data specialized observation types applying the ISO 19156:2011 (O&amp;M), following </a:t>
            </a:r>
            <a:r>
              <a:rPr lang="en-US" sz="200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INSPIRE D2.9 v3.0</a:t>
            </a:r>
            <a:endParaRPr lang="es-ES" sz="2000" i="1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23049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240237" y="2427512"/>
            <a:ext cx="6683828" cy="2501406"/>
            <a:chOff x="1240236" y="2427512"/>
            <a:chExt cx="6683828" cy="2501406"/>
          </a:xfrm>
        </p:grpSpPr>
        <p:sp>
          <p:nvSpPr>
            <p:cNvPr id="5" name="TextBox 4"/>
            <p:cNvSpPr txBox="1"/>
            <p:nvPr/>
          </p:nvSpPr>
          <p:spPr>
            <a:xfrm>
              <a:off x="1240236" y="2427512"/>
              <a:ext cx="6683828" cy="1752604"/>
            </a:xfrm>
            <a:prstGeom prst="rect">
              <a:avLst/>
            </a:prstGeom>
            <a:solidFill>
              <a:srgbClr val="EEECE1"/>
            </a:solidFill>
            <a:ln w="25400">
              <a:solidFill>
                <a:sysClr val="windowText" lastClr="000000">
                  <a:lumMod val="50000"/>
                  <a:lumOff val="50000"/>
                </a:sysClr>
              </a:solidFill>
              <a:prstDash val="dash"/>
            </a:ln>
          </p:spPr>
          <p:txBody>
            <a:bodyPr wrap="square" rtlCol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EEECE1">
                      <a:lumMod val="50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D2.9 v3.0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/>
                  <a:cs typeface="Arial" panose="020B0604020202020204" pitchFamily="34" charset="0"/>
                </a:rPr>
                <a:t>INSPIRE Guidelines for the use of 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/>
                  <a:cs typeface="Arial" panose="020B0604020202020204" pitchFamily="34" charset="0"/>
                </a:rPr>
                <a:t>Observations &amp; Measurements and Sensor Web Enablement-related standards 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/>
                  <a:cs typeface="Arial" panose="020B0604020202020204" pitchFamily="34" charset="0"/>
                </a:rPr>
                <a:t>in INSPIRE Annex II and III data specification development</a:t>
              </a:r>
              <a:endPara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/>
                  <a:cs typeface="Arial" panose="020B0604020202020204" pitchFamily="34" charset="0"/>
                </a:rPr>
                <a:t>Based on ISO 19156:2011 Observations and Measurements standard (O&amp;M in OGC)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Times New Roman"/>
                  <a:cs typeface="Arial" panose="020B0604020202020204" pitchFamily="34" charset="0"/>
                </a:rPr>
                <a:t>Use of Gridded Data specialized observation types.</a:t>
              </a:r>
              <a:endParaRPr kumimoji="0" lang="es-E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2627943" y="4243661"/>
              <a:ext cx="3908414" cy="685257"/>
              <a:chOff x="3495162" y="4189258"/>
              <a:chExt cx="3908414" cy="685257"/>
            </a:xfrm>
          </p:grpSpPr>
          <p:grpSp>
            <p:nvGrpSpPr>
              <p:cNvPr id="8" name="Group 7"/>
              <p:cNvGrpSpPr/>
              <p:nvPr/>
            </p:nvGrpSpPr>
            <p:grpSpPr>
              <a:xfrm>
                <a:off x="3495162" y="4189258"/>
                <a:ext cx="981989" cy="685257"/>
                <a:chOff x="4398700" y="4189258"/>
                <a:chExt cx="981989" cy="685257"/>
              </a:xfrm>
            </p:grpSpPr>
            <p:pic>
              <p:nvPicPr>
                <p:cNvPr id="18" name="Picture 7" descr="C:\Users\AL_J.Escriu\Desktop\ARTICLE_PBAUMANN\ARTICLE_PBAUMANN\IMAGES\THEME_ICONS\Annex3_EF.png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745689" y="4239515"/>
                  <a:ext cx="635000" cy="63500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19" name="TextBox 18"/>
                <p:cNvSpPr txBox="1"/>
                <p:nvPr/>
              </p:nvSpPr>
              <p:spPr>
                <a:xfrm>
                  <a:off x="4398700" y="4189258"/>
                  <a:ext cx="540327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s-ES" sz="1600" b="1" dirty="0">
                      <a:solidFill>
                        <a:prstClr val="black"/>
                      </a:solidFill>
                      <a:latin typeface="Calibri"/>
                    </a:rPr>
                    <a:t>EF</a:t>
                  </a:r>
                </a:p>
              </p:txBody>
            </p:sp>
          </p:grpSp>
          <p:grpSp>
            <p:nvGrpSpPr>
              <p:cNvPr id="9" name="Group 8"/>
              <p:cNvGrpSpPr/>
              <p:nvPr/>
            </p:nvGrpSpPr>
            <p:grpSpPr>
              <a:xfrm>
                <a:off x="4450320" y="4189258"/>
                <a:ext cx="1004124" cy="685257"/>
                <a:chOff x="5353858" y="4189258"/>
                <a:chExt cx="1004124" cy="685257"/>
              </a:xfrm>
            </p:grpSpPr>
            <p:pic>
              <p:nvPicPr>
                <p:cNvPr id="16" name="Picture 6" descr="C:\Users\AL_J.Escriu\Desktop\ARTICLE_PBAUMANN\ARTICLE_PBAUMANN\IMAGES\THEME_ICONS\Annex3_AC.png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722982" y="4239515"/>
                  <a:ext cx="635000" cy="63500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17" name="TextBox 16"/>
                <p:cNvSpPr txBox="1"/>
                <p:nvPr/>
              </p:nvSpPr>
              <p:spPr>
                <a:xfrm>
                  <a:off x="5353858" y="4189258"/>
                  <a:ext cx="540327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s-ES" sz="1600" b="1" dirty="0">
                      <a:solidFill>
                        <a:prstClr val="black"/>
                      </a:solidFill>
                      <a:latin typeface="Calibri"/>
                    </a:rPr>
                    <a:t>AC</a:t>
                  </a:r>
                </a:p>
              </p:txBody>
            </p:sp>
          </p:grpSp>
          <p:grpSp>
            <p:nvGrpSpPr>
              <p:cNvPr id="10" name="Group 9"/>
              <p:cNvGrpSpPr/>
              <p:nvPr/>
            </p:nvGrpSpPr>
            <p:grpSpPr>
              <a:xfrm>
                <a:off x="5389128" y="4189258"/>
                <a:ext cx="1069355" cy="685257"/>
                <a:chOff x="2237188" y="4189258"/>
                <a:chExt cx="1069355" cy="685257"/>
              </a:xfrm>
            </p:grpSpPr>
            <p:pic>
              <p:nvPicPr>
                <p:cNvPr id="14" name="Picture 10" descr="C:\Users\AL_J.Escriu\Desktop\ARTICLE_PBAUMANN\ARTICLE_PBAUMANN\IMAGES\THEME_ICONS\Annex3_MF.png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671543" y="4239515"/>
                  <a:ext cx="635000" cy="63500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15" name="TextBox 14"/>
                <p:cNvSpPr txBox="1"/>
                <p:nvPr/>
              </p:nvSpPr>
              <p:spPr>
                <a:xfrm>
                  <a:off x="2237188" y="4189258"/>
                  <a:ext cx="616524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s-ES" sz="1600" b="1" dirty="0">
                      <a:solidFill>
                        <a:prstClr val="black"/>
                      </a:solidFill>
                      <a:latin typeface="Calibri"/>
                    </a:rPr>
                    <a:t>MF</a:t>
                  </a:r>
                </a:p>
              </p:txBody>
            </p:sp>
          </p:grpSp>
          <p:grpSp>
            <p:nvGrpSpPr>
              <p:cNvPr id="11" name="Group 10"/>
              <p:cNvGrpSpPr/>
              <p:nvPr/>
            </p:nvGrpSpPr>
            <p:grpSpPr>
              <a:xfrm>
                <a:off x="6399455" y="4189258"/>
                <a:ext cx="1004121" cy="685257"/>
                <a:chOff x="1218379" y="4189258"/>
                <a:chExt cx="1004121" cy="685257"/>
              </a:xfrm>
            </p:grpSpPr>
            <p:pic>
              <p:nvPicPr>
                <p:cNvPr id="12" name="Picture 12" descr="C:\Users\AL_J.Escriu\Desktop\ARTICLE_PBAUMANN\ARTICLE_PBAUMANN\IMAGES\THEME_ICONS\Annex3_OF.png"/>
                <p:cNvPicPr>
                  <a:picLocks noChangeAspect="1"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587500" y="4239515"/>
                  <a:ext cx="635000" cy="63500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13" name="TextBox 12"/>
                <p:cNvSpPr txBox="1"/>
                <p:nvPr/>
              </p:nvSpPr>
              <p:spPr>
                <a:xfrm>
                  <a:off x="1218379" y="4189258"/>
                  <a:ext cx="540327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s-ES" sz="1600" b="1" dirty="0">
                      <a:solidFill>
                        <a:prstClr val="black"/>
                      </a:solidFill>
                      <a:latin typeface="Calibri"/>
                    </a:rPr>
                    <a:t>OF</a:t>
                  </a:r>
                </a:p>
              </p:txBody>
            </p:sp>
          </p:grpSp>
        </p:grpSp>
        <p:sp>
          <p:nvSpPr>
            <p:cNvPr id="7" name="Rectangle 6"/>
            <p:cNvSpPr/>
            <p:nvPr/>
          </p:nvSpPr>
          <p:spPr>
            <a:xfrm>
              <a:off x="4438790" y="3244334"/>
              <a:ext cx="26642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ES" dirty="0"/>
                <a:t> </a:t>
              </a:r>
            </a:p>
          </p:txBody>
        </p:sp>
      </p:grp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431011" y="307411"/>
            <a:ext cx="8281987" cy="738664"/>
          </a:xfrm>
        </p:spPr>
        <p:txBody>
          <a:bodyPr/>
          <a:lstStyle/>
          <a:p>
            <a:r>
              <a:rPr lang="en-US" sz="2600" dirty="0">
                <a:solidFill>
                  <a:srgbClr val="C00000"/>
                </a:solidFill>
              </a:rPr>
              <a:t>SOS view: Coverages as Observation Results</a:t>
            </a:r>
            <a:br>
              <a:rPr lang="en-US" sz="2600" dirty="0">
                <a:solidFill>
                  <a:srgbClr val="C00000"/>
                </a:solidFill>
              </a:rPr>
            </a:br>
            <a:r>
              <a:rPr lang="en-GB" sz="2200" dirty="0"/>
              <a:t>Coverage based models in the observational context</a:t>
            </a:r>
            <a:endParaRPr lang="es-ES" sz="2200" dirty="0"/>
          </a:p>
        </p:txBody>
      </p:sp>
    </p:spTree>
    <p:extLst>
      <p:ext uri="{BB962C8B-B14F-4D97-AF65-F5344CB8AC3E}">
        <p14:creationId xmlns:p14="http://schemas.microsoft.com/office/powerpoint/2010/main" val="3894525026"/>
      </p:ext>
    </p:extLst>
  </p:cSld>
  <p:clrMapOvr>
    <a:masterClrMapping/>
  </p:clrMapOvr>
</p:sld>
</file>

<file path=ppt/theme/theme1.xml><?xml version="1.0" encoding="utf-8"?>
<a:theme xmlns:a="http://schemas.openxmlformats.org/drawingml/2006/main" name="JRC_Template_adapted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333399"/>
      </a:hlink>
      <a:folHlink>
        <a:srgbClr val="333399"/>
      </a:folHlink>
    </a:clrScheme>
    <a:fontScheme name="Slide_Master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6350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rtlCol="0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7600" b="1" i="0" u="none" strike="noStrike" cap="none" normalizeH="0" baseline="0">
            <a:ln>
              <a:noFill/>
            </a:ln>
            <a:solidFill>
              <a:srgbClr val="FFD624"/>
            </a:solidFill>
            <a:effectLst/>
            <a:latin typeface="Verdana" charset="0"/>
            <a:ea typeface="ＭＳ Ｐゴシック" charset="0"/>
          </a:defRPr>
        </a:defPPr>
      </a:lstStyle>
    </a:spDef>
    <a:lnDef>
      <a:spPr bwMode="auto">
        <a:noFill/>
        <a:ln w="63500" cap="flat" cmpd="sng" algn="ctr">
          <a:solidFill>
            <a:srgbClr val="FF0000"/>
          </a:solidFill>
          <a:prstDash val="solid"/>
          <a:round/>
          <a:headEnd type="none" w="med" len="med"/>
          <a:tailEnd type="arrow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/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JRC_Template_adapted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333399"/>
      </a:hlink>
      <a:folHlink>
        <a:srgbClr val="333399"/>
      </a:folHlink>
    </a:clrScheme>
    <a:fontScheme name="Slide_Master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6350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rtlCol="0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7600" b="1" i="0" u="none" strike="noStrike" cap="none" normalizeH="0" baseline="0">
            <a:ln>
              <a:noFill/>
            </a:ln>
            <a:solidFill>
              <a:srgbClr val="FFD624"/>
            </a:solidFill>
            <a:effectLst/>
            <a:latin typeface="Verdana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>
            <a:ln>
              <a:noFill/>
            </a:ln>
            <a:solidFill>
              <a:srgbClr val="FFD624"/>
            </a:solidFill>
            <a:effectLst/>
            <a:latin typeface="Verdana" charset="0"/>
            <a:ea typeface="ＭＳ Ｐゴシック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JRC_Template_adapted</Template>
  <TotalTime>3053</TotalTime>
  <Words>1287</Words>
  <Application>Microsoft Office PowerPoint</Application>
  <PresentationFormat>On-screen Show (4:3)</PresentationFormat>
  <Paragraphs>271</Paragraphs>
  <Slides>16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0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Arial</vt:lpstr>
      <vt:lpstr>Calibri</vt:lpstr>
      <vt:lpstr>Helvetica</vt:lpstr>
      <vt:lpstr>Verdana</vt:lpstr>
      <vt:lpstr>Wingdings</vt:lpstr>
      <vt:lpstr>JRC_Template_adapted</vt:lpstr>
      <vt:lpstr>1_JRC_Template_adapted</vt:lpstr>
      <vt:lpstr>Good practice for providing INSPIRE Coverage  data and services</vt:lpstr>
      <vt:lpstr>INSPIRE Coverages  Summary</vt:lpstr>
      <vt:lpstr>Implementation of INSPIRE Coverages  Main activities run till today</vt:lpstr>
      <vt:lpstr>INSPIRE Coverages Modelled at conceptual level</vt:lpstr>
      <vt:lpstr>INSPIRE Coverages  Common seed model for all INSPIRE themes</vt:lpstr>
      <vt:lpstr>Use of coverages in INSPIRE 13 Data themes</vt:lpstr>
      <vt:lpstr>WCS view: Coverages as Features  INSPIRE FeatureTypes based on Coverage Classes</vt:lpstr>
      <vt:lpstr>SOS view: Coverages as Observation Results Coverage based models in the observational context</vt:lpstr>
      <vt:lpstr>SOS view: Coverages as Observation Results Coverage based models in the observational context</vt:lpstr>
      <vt:lpstr>Implementation of INSPIRE Coverage  What is exactly the issue? INSPIRE Extensions</vt:lpstr>
      <vt:lpstr>Good Practice for providing  INSPIRE Coverage data and services An interoperable solution</vt:lpstr>
      <vt:lpstr>Good Practice for providing  INSPIRE Coverage data and services Documentation + Discussion</vt:lpstr>
      <vt:lpstr>INSPIRE Coverages Demystified  Website and Demonstrator</vt:lpstr>
      <vt:lpstr>Implementation of INSPIRE Coverages  More details about this work</vt:lpstr>
      <vt:lpstr>Good Practice for providing  INSPIRE Coverage data and services Discussion</vt:lpstr>
      <vt:lpstr>Thanks for your attention!</vt:lpstr>
    </vt:vector>
  </TitlesOfParts>
  <Company>Ipsc IT Support (AB)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Training: INSPIRE Basics</dc:title>
  <dc:creator>J. Escriu</dc:creator>
  <cp:lastModifiedBy>Escriu, Jordi</cp:lastModifiedBy>
  <cp:revision>716</cp:revision>
  <dcterms:created xsi:type="dcterms:W3CDTF">2014-03-25T15:47:28Z</dcterms:created>
  <dcterms:modified xsi:type="dcterms:W3CDTF">2020-07-02T07:16:15Z</dcterms:modified>
</cp:coreProperties>
</file>