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652E8-61F3-4E63-AD85-DF5CD0162521}" type="datetimeFigureOut">
              <a:rPr lang="da-DK" smtClean="0"/>
              <a:t>05-03-2020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5A1EC-440E-4991-9798-B425E5BCD4A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14920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652E8-61F3-4E63-AD85-DF5CD0162521}" type="datetimeFigureOut">
              <a:rPr lang="da-DK" smtClean="0"/>
              <a:t>05-03-2020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5A1EC-440E-4991-9798-B425E5BCD4A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61605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652E8-61F3-4E63-AD85-DF5CD0162521}" type="datetimeFigureOut">
              <a:rPr lang="da-DK" smtClean="0"/>
              <a:t>05-03-2020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5A1EC-440E-4991-9798-B425E5BCD4A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9527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652E8-61F3-4E63-AD85-DF5CD0162521}" type="datetimeFigureOut">
              <a:rPr lang="da-DK" smtClean="0"/>
              <a:t>05-03-2020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5A1EC-440E-4991-9798-B425E5BCD4A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47567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652E8-61F3-4E63-AD85-DF5CD0162521}" type="datetimeFigureOut">
              <a:rPr lang="da-DK" smtClean="0"/>
              <a:t>05-03-2020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5A1EC-440E-4991-9798-B425E5BCD4A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13420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652E8-61F3-4E63-AD85-DF5CD0162521}" type="datetimeFigureOut">
              <a:rPr lang="da-DK" smtClean="0"/>
              <a:t>05-03-2020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5A1EC-440E-4991-9798-B425E5BCD4A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39264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652E8-61F3-4E63-AD85-DF5CD0162521}" type="datetimeFigureOut">
              <a:rPr lang="da-DK" smtClean="0"/>
              <a:t>05-03-2020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5A1EC-440E-4991-9798-B425E5BCD4A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6626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652E8-61F3-4E63-AD85-DF5CD0162521}" type="datetimeFigureOut">
              <a:rPr lang="da-DK" smtClean="0"/>
              <a:t>05-03-2020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5A1EC-440E-4991-9798-B425E5BCD4A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53365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652E8-61F3-4E63-AD85-DF5CD0162521}" type="datetimeFigureOut">
              <a:rPr lang="da-DK" smtClean="0"/>
              <a:t>05-03-2020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5A1EC-440E-4991-9798-B425E5BCD4A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41767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652E8-61F3-4E63-AD85-DF5CD0162521}" type="datetimeFigureOut">
              <a:rPr lang="da-DK" smtClean="0"/>
              <a:t>05-03-2020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5A1EC-440E-4991-9798-B425E5BCD4A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76987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652E8-61F3-4E63-AD85-DF5CD0162521}" type="datetimeFigureOut">
              <a:rPr lang="da-DK" smtClean="0"/>
              <a:t>05-03-2020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5A1EC-440E-4991-9798-B425E5BCD4A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91052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652E8-61F3-4E63-AD85-DF5CD0162521}" type="datetimeFigureOut">
              <a:rPr lang="da-DK" smtClean="0"/>
              <a:t>05-03-2020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5A1EC-440E-4991-9798-B425E5BCD4A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7159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gp-ogc-api-features/blob/master/spec/oapif-inspire-download.m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gcapi.org/apiroadmap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INSPIRE download service</a:t>
            </a:r>
            <a:endParaRPr lang="da-D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err="1"/>
              <a:t>b</a:t>
            </a:r>
            <a:r>
              <a:rPr lang="da-DK" dirty="0" err="1" smtClean="0"/>
              <a:t>ased</a:t>
            </a:r>
            <a:r>
              <a:rPr lang="da-DK" dirty="0" smtClean="0"/>
              <a:t> on OGC API - Features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201479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Main </a:t>
            </a:r>
            <a:r>
              <a:rPr lang="da-DK" dirty="0" err="1" smtClean="0"/>
              <a:t>principle</a:t>
            </a:r>
            <a:endParaRPr lang="da-DK" dirty="0"/>
          </a:p>
        </p:txBody>
      </p:sp>
      <p:sp>
        <p:nvSpPr>
          <p:cNvPr id="5" name="&quot;No&quot; Symbol 4"/>
          <p:cNvSpPr/>
          <p:nvPr/>
        </p:nvSpPr>
        <p:spPr>
          <a:xfrm>
            <a:off x="3538451" y="871451"/>
            <a:ext cx="5115098" cy="5115098"/>
          </a:xfrm>
          <a:prstGeom prst="noSmoking">
            <a:avLst>
              <a:gd name="adj" fmla="val 9958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INSPIRE-specific extensions</a:t>
            </a:r>
            <a:endParaRPr lang="da-DK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57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Main principles for the data set </a:t>
            </a:r>
            <a:r>
              <a:rPr lang="da-DK" dirty="0" err="1" smtClean="0"/>
              <a:t>contents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Web API provides data from one data set.</a:t>
            </a:r>
          </a:p>
          <a:p>
            <a:r>
              <a:rPr lang="en-US" dirty="0" smtClean="0"/>
              <a:t>A data set is structured into one or several feature collections.</a:t>
            </a:r>
          </a:p>
          <a:p>
            <a:r>
              <a:rPr lang="en-US" dirty="0" smtClean="0"/>
              <a:t>A feature collection contains features of only one feature type.</a:t>
            </a:r>
          </a:p>
          <a:p>
            <a:r>
              <a:rPr lang="en-US" smtClean="0"/>
              <a:t>The exact composition of a data set is determined by the data publisher.</a:t>
            </a:r>
            <a:endParaRPr lang="en-US" dirty="0" smtClean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9315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313" y="29092"/>
            <a:ext cx="9127373" cy="62345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6311900"/>
            <a:ext cx="10334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See </a:t>
            </a:r>
            <a:r>
              <a:rPr lang="da-DK" dirty="0" err="1" smtClean="0"/>
              <a:t>also</a:t>
            </a:r>
            <a:r>
              <a:rPr lang="da-DK" dirty="0" smtClean="0"/>
              <a:t> </a:t>
            </a:r>
            <a:r>
              <a:rPr lang="da-DK" dirty="0" smtClean="0">
                <a:hlinkClick r:id="rId3"/>
              </a:rPr>
              <a:t>https://github.com/INSPIRE-MIF/gp-ogc-api-features/blob/master/spec/oapif-inspire-download.md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93068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Roadmap</a:t>
            </a:r>
            <a:r>
              <a:rPr lang="da-DK" dirty="0" smtClean="0"/>
              <a:t> for OGC API - Features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Part 1: Core </a:t>
            </a:r>
            <a:endParaRPr lang="da-DK" dirty="0"/>
          </a:p>
          <a:p>
            <a:pPr lvl="1"/>
            <a:r>
              <a:rPr lang="en-US" dirty="0"/>
              <a:t>Released, many implementations, CITE tests</a:t>
            </a:r>
            <a:endParaRPr lang="da-DK" dirty="0"/>
          </a:p>
          <a:p>
            <a:pPr lvl="1"/>
            <a:r>
              <a:rPr lang="en-US" i="1" dirty="0"/>
              <a:t>Landing Page</a:t>
            </a:r>
            <a:r>
              <a:rPr lang="en-US" dirty="0"/>
              <a:t>, </a:t>
            </a:r>
            <a:r>
              <a:rPr lang="en-US" i="1" dirty="0"/>
              <a:t>Conformance Declaration</a:t>
            </a:r>
            <a:r>
              <a:rPr lang="en-US" dirty="0"/>
              <a:t> à starting point for Common (Core)</a:t>
            </a:r>
            <a:endParaRPr lang="da-DK" dirty="0"/>
          </a:p>
          <a:p>
            <a:pPr lvl="1"/>
            <a:r>
              <a:rPr lang="en-US" i="1" dirty="0"/>
              <a:t>Collections</a:t>
            </a:r>
            <a:r>
              <a:rPr lang="en-US" dirty="0"/>
              <a:t>, </a:t>
            </a:r>
            <a:r>
              <a:rPr lang="en-US" i="1" dirty="0"/>
              <a:t>Collection</a:t>
            </a:r>
            <a:r>
              <a:rPr lang="en-US" dirty="0"/>
              <a:t> à starting point for Common (Collections)</a:t>
            </a:r>
            <a:endParaRPr lang="da-DK" dirty="0"/>
          </a:p>
          <a:p>
            <a:pPr lvl="1"/>
            <a:r>
              <a:rPr lang="en-US" i="1" dirty="0"/>
              <a:t>Features</a:t>
            </a:r>
            <a:r>
              <a:rPr lang="en-US" dirty="0"/>
              <a:t>, </a:t>
            </a:r>
            <a:r>
              <a:rPr lang="en-US" i="1" dirty="0"/>
              <a:t>Feature</a:t>
            </a:r>
            <a:r>
              <a:rPr lang="en-US" dirty="0"/>
              <a:t> à simple filtering using query </a:t>
            </a:r>
            <a:r>
              <a:rPr lang="en-US" dirty="0" err="1"/>
              <a:t>params</a:t>
            </a:r>
            <a:r>
              <a:rPr lang="en-US" dirty="0"/>
              <a:t>: </a:t>
            </a:r>
            <a:r>
              <a:rPr lang="en-US" dirty="0" err="1"/>
              <a:t>bbox</a:t>
            </a:r>
            <a:r>
              <a:rPr lang="en-US" dirty="0"/>
              <a:t>, </a:t>
            </a:r>
            <a:r>
              <a:rPr lang="en-US" dirty="0" err="1"/>
              <a:t>datetime</a:t>
            </a:r>
            <a:r>
              <a:rPr lang="en-US" dirty="0"/>
              <a:t> plus collection-specific</a:t>
            </a:r>
            <a:endParaRPr lang="da-DK" dirty="0"/>
          </a:p>
          <a:p>
            <a:pPr lvl="0"/>
            <a:r>
              <a:rPr lang="en-US" dirty="0"/>
              <a:t>Part 2: Coordinate Reference Systems by Reference </a:t>
            </a:r>
            <a:endParaRPr lang="da-DK" dirty="0"/>
          </a:p>
          <a:p>
            <a:pPr lvl="1"/>
            <a:r>
              <a:rPr lang="en-US" dirty="0"/>
              <a:t>In public review, several implementations</a:t>
            </a:r>
            <a:endParaRPr lang="da-DK" dirty="0"/>
          </a:p>
          <a:p>
            <a:pPr lvl="1"/>
            <a:r>
              <a:rPr lang="en-US" i="1" dirty="0"/>
              <a:t>Features</a:t>
            </a:r>
            <a:r>
              <a:rPr lang="en-US" dirty="0"/>
              <a:t>, </a:t>
            </a:r>
            <a:r>
              <a:rPr lang="en-US" i="1" dirty="0"/>
              <a:t>Feature</a:t>
            </a:r>
            <a:r>
              <a:rPr lang="en-US" dirty="0"/>
              <a:t> à add </a:t>
            </a:r>
            <a:r>
              <a:rPr lang="en-US" dirty="0" err="1"/>
              <a:t>crs</a:t>
            </a:r>
            <a:r>
              <a:rPr lang="en-US" dirty="0"/>
              <a:t> query parameter (also used on </a:t>
            </a:r>
            <a:r>
              <a:rPr lang="en-US" i="1" dirty="0"/>
              <a:t>Map</a:t>
            </a:r>
            <a:r>
              <a:rPr lang="en-US" dirty="0"/>
              <a:t>)</a:t>
            </a:r>
            <a:endParaRPr lang="da-DK" dirty="0"/>
          </a:p>
          <a:p>
            <a:pPr lvl="0"/>
            <a:r>
              <a:rPr lang="en-US" dirty="0"/>
              <a:t>Part 3: Simple Transactions </a:t>
            </a:r>
            <a:endParaRPr lang="da-DK" dirty="0"/>
          </a:p>
          <a:p>
            <a:pPr lvl="1"/>
            <a:r>
              <a:rPr lang="en-US" dirty="0"/>
              <a:t>Early draft, several implementations</a:t>
            </a:r>
            <a:endParaRPr lang="da-DK" dirty="0"/>
          </a:p>
          <a:p>
            <a:pPr lvl="1"/>
            <a:r>
              <a:rPr lang="en-US" i="1" dirty="0"/>
              <a:t>Features</a:t>
            </a:r>
            <a:r>
              <a:rPr lang="en-US" dirty="0"/>
              <a:t>, </a:t>
            </a:r>
            <a:r>
              <a:rPr lang="en-US" i="1" dirty="0"/>
              <a:t>Feature</a:t>
            </a:r>
            <a:r>
              <a:rPr lang="en-US" dirty="0"/>
              <a:t> à support POST, PUT, DELETE, PATCH based on the IETF RFCs (PATCH same as on </a:t>
            </a:r>
            <a:r>
              <a:rPr lang="en-US" i="1" dirty="0"/>
              <a:t>Styles</a:t>
            </a:r>
            <a:r>
              <a:rPr lang="en-US" dirty="0"/>
              <a:t>, </a:t>
            </a:r>
            <a:r>
              <a:rPr lang="en-US" i="1" dirty="0"/>
              <a:t>Style</a:t>
            </a:r>
            <a:r>
              <a:rPr lang="en-US" dirty="0"/>
              <a:t>)</a:t>
            </a:r>
            <a:endParaRPr lang="da-DK" dirty="0"/>
          </a:p>
          <a:p>
            <a:pPr lvl="0"/>
            <a:r>
              <a:rPr lang="en-US" dirty="0"/>
              <a:t>Part 4: Common Query Language (CQL) </a:t>
            </a:r>
            <a:endParaRPr lang="da-DK" dirty="0"/>
          </a:p>
          <a:p>
            <a:pPr lvl="1"/>
            <a:r>
              <a:rPr lang="en-US" dirty="0"/>
              <a:t>Early draft, several implementations</a:t>
            </a:r>
            <a:endParaRPr lang="da-DK" dirty="0"/>
          </a:p>
          <a:p>
            <a:pPr lvl="1"/>
            <a:r>
              <a:rPr lang="en-US" i="1" dirty="0" err="1"/>
              <a:t>Queryables</a:t>
            </a:r>
            <a:r>
              <a:rPr lang="en-US" dirty="0"/>
              <a:t> (new resource) à properties that can be used in a filter expression</a:t>
            </a:r>
            <a:endParaRPr lang="da-DK" dirty="0"/>
          </a:p>
          <a:p>
            <a:pPr lvl="1"/>
            <a:r>
              <a:rPr lang="en-US" i="1" dirty="0"/>
              <a:t>Features</a:t>
            </a:r>
            <a:r>
              <a:rPr lang="en-US" dirty="0"/>
              <a:t> à add filter, filter-</a:t>
            </a:r>
            <a:r>
              <a:rPr lang="en-US" dirty="0" err="1"/>
              <a:t>lang</a:t>
            </a:r>
            <a:r>
              <a:rPr lang="en-US" dirty="0"/>
              <a:t>, filter-</a:t>
            </a:r>
            <a:r>
              <a:rPr lang="en-US" dirty="0" err="1"/>
              <a:t>crs</a:t>
            </a:r>
            <a:r>
              <a:rPr lang="en-US" dirty="0"/>
              <a:t> query parameters (also used on </a:t>
            </a:r>
            <a:r>
              <a:rPr lang="en-US" i="1" dirty="0"/>
              <a:t>Records</a:t>
            </a:r>
            <a:r>
              <a:rPr lang="en-US" dirty="0"/>
              <a:t> and in Vector Tiles Pilot 2 on </a:t>
            </a:r>
            <a:r>
              <a:rPr lang="en-US" i="1" dirty="0"/>
              <a:t>Tile</a:t>
            </a:r>
            <a:r>
              <a:rPr lang="en-US" dirty="0" smtClean="0"/>
              <a:t>)</a:t>
            </a:r>
            <a:endParaRPr lang="da-DK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6311900"/>
            <a:ext cx="10334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See </a:t>
            </a:r>
            <a:r>
              <a:rPr lang="da-DK" dirty="0" err="1" smtClean="0"/>
              <a:t>also</a:t>
            </a:r>
            <a:r>
              <a:rPr lang="da-DK" dirty="0" smtClean="0"/>
              <a:t> </a:t>
            </a:r>
            <a:r>
              <a:rPr lang="da-DK" dirty="0" smtClean="0">
                <a:hlinkClick r:id="rId2"/>
              </a:rPr>
              <a:t>http://www.ogcapi.org/apiroadmap.html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85193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250</Words>
  <Application>Microsoft Office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INSPIRE download service</vt:lpstr>
      <vt:lpstr>Main principle</vt:lpstr>
      <vt:lpstr>Main principles for the data set contents</vt:lpstr>
      <vt:lpstr>PowerPoint Presentation</vt:lpstr>
      <vt:lpstr>Roadmap for OGC API - Features</vt:lpstr>
    </vt:vector>
  </TitlesOfParts>
  <Company>Statens 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INSPIRE download service</dc:title>
  <dc:creator>Heidi Vanparys</dc:creator>
  <cp:lastModifiedBy>Heidi Vanparys</cp:lastModifiedBy>
  <cp:revision>5</cp:revision>
  <dcterms:created xsi:type="dcterms:W3CDTF">2020-03-05T08:37:00Z</dcterms:created>
  <dcterms:modified xsi:type="dcterms:W3CDTF">2020-03-05T10:57:19Z</dcterms:modified>
</cp:coreProperties>
</file>