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1" r:id="rId4"/>
  </p:sldMasterIdLst>
  <p:notesMasterIdLst>
    <p:notesMasterId r:id="rId9"/>
  </p:notesMasterIdLst>
  <p:handoutMasterIdLst>
    <p:handoutMasterId r:id="rId10"/>
  </p:handoutMasterIdLst>
  <p:sldIdLst>
    <p:sldId id="323" r:id="rId5"/>
    <p:sldId id="324" r:id="rId6"/>
    <p:sldId id="326" r:id="rId7"/>
    <p:sldId id="325" r:id="rId8"/>
  </p:sldIdLst>
  <p:sldSz cx="12190413" cy="6858000"/>
  <p:notesSz cx="6731000" cy="9867900"/>
  <p:defaultTextStyle>
    <a:defPPr>
      <a:defRPr lang="de-DE"/>
    </a:defPPr>
    <a:lvl1pPr algn="l" rtl="0" fontAlgn="base">
      <a:spcBef>
        <a:spcPct val="0"/>
      </a:spcBef>
      <a:spcAft>
        <a:spcPct val="40000"/>
      </a:spcAft>
      <a:buFont typeface="Wingdings" pitchFamily="2" charset="2"/>
      <a:defRPr kern="1200">
        <a:solidFill>
          <a:schemeClr val="tx1"/>
        </a:solidFill>
        <a:latin typeface="Frutiger LT Com 55 Roman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40000"/>
      </a:spcAft>
      <a:buFont typeface="Wingdings" pitchFamily="2" charset="2"/>
      <a:defRPr kern="1200">
        <a:solidFill>
          <a:schemeClr val="tx1"/>
        </a:solidFill>
        <a:latin typeface="Frutiger LT Com 55 Roman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40000"/>
      </a:spcAft>
      <a:buFont typeface="Wingdings" pitchFamily="2" charset="2"/>
      <a:defRPr kern="1200">
        <a:solidFill>
          <a:schemeClr val="tx1"/>
        </a:solidFill>
        <a:latin typeface="Frutiger LT Com 55 Roman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40000"/>
      </a:spcAft>
      <a:buFont typeface="Wingdings" pitchFamily="2" charset="2"/>
      <a:defRPr kern="1200">
        <a:solidFill>
          <a:schemeClr val="tx1"/>
        </a:solidFill>
        <a:latin typeface="Frutiger LT Com 55 Roman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40000"/>
      </a:spcAft>
      <a:buFont typeface="Wingdings" pitchFamily="2" charset="2"/>
      <a:defRPr kern="1200">
        <a:solidFill>
          <a:schemeClr val="tx1"/>
        </a:solidFill>
        <a:latin typeface="Frutiger LT Com 55 Roman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Frutiger LT Com 55 Roman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Frutiger LT Com 55 Roman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Frutiger LT Com 55 Roman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Frutiger LT Com 55 Roman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793">
          <p15:clr>
            <a:srgbClr val="A4A3A4"/>
          </p15:clr>
        </p15:guide>
        <p15:guide id="2" orient="horz" pos="255">
          <p15:clr>
            <a:srgbClr val="A4A3A4"/>
          </p15:clr>
        </p15:guide>
        <p15:guide id="3" orient="horz" pos="1706">
          <p15:clr>
            <a:srgbClr val="A4A3A4"/>
          </p15:clr>
        </p15:guide>
        <p15:guide id="4" pos="7377">
          <p15:clr>
            <a:srgbClr val="A4A3A4"/>
          </p15:clr>
        </p15:guide>
        <p15:guide id="5" pos="30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386">
          <p15:clr>
            <a:srgbClr val="A4A3A4"/>
          </p15:clr>
        </p15:guide>
        <p15:guide id="2" orient="horz" pos="5830">
          <p15:clr>
            <a:srgbClr val="A4A3A4"/>
          </p15:clr>
        </p15:guide>
        <p15:guide id="3" orient="horz" pos="2201">
          <p15:clr>
            <a:srgbClr val="A4A3A4"/>
          </p15:clr>
        </p15:guide>
        <p15:guide id="4" orient="horz" pos="2065">
          <p15:clr>
            <a:srgbClr val="A4A3A4"/>
          </p15:clr>
        </p15:guide>
        <p15:guide id="5" pos="306">
          <p15:clr>
            <a:srgbClr val="A4A3A4"/>
          </p15:clr>
        </p15:guide>
        <p15:guide id="6" pos="3934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1E3E3"/>
    <a:srgbClr val="FEEFD6"/>
    <a:srgbClr val="B1C800"/>
    <a:srgbClr val="E2001A"/>
    <a:srgbClr val="1F82C0"/>
    <a:srgbClr val="F29400"/>
    <a:srgbClr val="FFFFFF"/>
    <a:srgbClr val="A8AFAF"/>
    <a:srgbClr val="000000"/>
    <a:srgbClr val="D4E6F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7B26C5-4107-4FEC-AEDC-1716B250A1EF}" styleName="Helle Formatvorlag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5FD0F851-EC5A-4D38-B0AD-8093EC10F338}" styleName="Helle Formatvorlage 1 - Akz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E8B1032C-EA38-4F05-BA0D-38AFFFC7BED3}" styleName="Helle Formatvorlage 3 - Akzent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2A488322-F2BA-4B5B-9748-0D474271808F}" styleName="Mittlere Formatvorlage 3 - Akz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8FB837D-C827-4EFA-A057-4D05807E0F7C}" styleName="Designformatvorlage 1 - Akz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665" autoAdjust="0"/>
    <p:restoredTop sz="95152" autoAdjust="0"/>
  </p:normalViewPr>
  <p:slideViewPr>
    <p:cSldViewPr showGuides="1">
      <p:cViewPr>
        <p:scale>
          <a:sx n="125" d="100"/>
          <a:sy n="125" d="100"/>
        </p:scale>
        <p:origin x="-108" y="342"/>
      </p:cViewPr>
      <p:guideLst>
        <p:guide orient="horz" pos="3793"/>
        <p:guide orient="horz" pos="255"/>
        <p:guide orient="horz" pos="1706"/>
        <p:guide pos="7377"/>
        <p:guide pos="301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>
        <p:scale>
          <a:sx n="82" d="100"/>
          <a:sy n="82" d="100"/>
        </p:scale>
        <p:origin x="-1464" y="-72"/>
      </p:cViewPr>
      <p:guideLst>
        <p:guide orient="horz" pos="386"/>
        <p:guide orient="horz" pos="5830"/>
        <p:guide orient="horz" pos="2201"/>
        <p:guide orient="horz" pos="2065"/>
        <p:guide pos="306"/>
        <p:guide pos="3934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0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6238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13175" y="0"/>
            <a:ext cx="2916238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2E56AE-624E-49E0-8ED0-94A91F974A6E}" type="datetimeFigureOut">
              <a:rPr lang="de-DE" smtClean="0"/>
              <a:t>28.02.2020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372600"/>
            <a:ext cx="2916238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13175" y="9372600"/>
            <a:ext cx="2916238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0BC5AC0-20DA-4069-B102-9653FA907D55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1477905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485774" y="0"/>
            <a:ext cx="3599826" cy="493713"/>
          </a:xfrm>
          <a:prstGeom prst="rect">
            <a:avLst/>
          </a:prstGeom>
        </p:spPr>
        <p:txBody>
          <a:bodyPr vert="horz" lIns="0" tIns="90000" rIns="91440" bIns="45720" rtlCol="0"/>
          <a:lstStyle>
            <a:lvl1pPr algn="l">
              <a:defRPr sz="1200">
                <a:latin typeface="Frutiger LT Com 55 Roman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4805700" y="0"/>
            <a:ext cx="1439525" cy="493713"/>
          </a:xfrm>
          <a:prstGeom prst="rect">
            <a:avLst/>
          </a:prstGeom>
        </p:spPr>
        <p:txBody>
          <a:bodyPr vert="horz" lIns="91440" tIns="90000" rIns="0" bIns="45720" rtlCol="0"/>
          <a:lstStyle>
            <a:lvl1pPr algn="r">
              <a:defRPr sz="1200">
                <a:latin typeface="Frutiger LT Com 55 Roman" pitchFamily="34" charset="0"/>
              </a:defRPr>
            </a:lvl1pPr>
          </a:lstStyle>
          <a:p>
            <a:fld id="{D64C5CA1-81F4-43E1-8D15-34184FE6F392}" type="datetimeFigureOut">
              <a:rPr lang="de-DE" smtClean="0"/>
              <a:pPr/>
              <a:t>28.02.2020</a:t>
            </a:fld>
            <a:endParaRPr lang="de-DE" dirty="0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485775" y="612775"/>
            <a:ext cx="4737101" cy="26654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 dirty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485774" y="3494088"/>
            <a:ext cx="5759451" cy="5760462"/>
          </a:xfrm>
          <a:prstGeom prst="rect">
            <a:avLst/>
          </a:prstGeom>
        </p:spPr>
        <p:txBody>
          <a:bodyPr vert="horz" lIns="0" tIns="0" rIns="0" bIns="0" rtlCol="0"/>
          <a:lstStyle/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485774" y="9372600"/>
            <a:ext cx="3599826" cy="493713"/>
          </a:xfrm>
          <a:prstGeom prst="rect">
            <a:avLst/>
          </a:prstGeom>
        </p:spPr>
        <p:txBody>
          <a:bodyPr vert="horz" lIns="0" tIns="45720" rIns="91440" bIns="180000" rtlCol="0" anchor="b"/>
          <a:lstStyle>
            <a:lvl1pPr algn="l">
              <a:defRPr sz="1200">
                <a:latin typeface="Frutiger LT Com 55 Roman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4805699" y="9372600"/>
            <a:ext cx="1439525" cy="493713"/>
          </a:xfrm>
          <a:prstGeom prst="rect">
            <a:avLst/>
          </a:prstGeom>
        </p:spPr>
        <p:txBody>
          <a:bodyPr vert="horz" lIns="91440" tIns="45720" rIns="0" bIns="180000" rtlCol="0" anchor="b"/>
          <a:lstStyle>
            <a:lvl1pPr algn="r">
              <a:defRPr sz="1200">
                <a:latin typeface="Frutiger LT Com 55 Roman" pitchFamily="34" charset="0"/>
              </a:defRPr>
            </a:lvl1pPr>
          </a:lstStyle>
          <a:p>
            <a:fld id="{6F118F77-BF2E-4843-AA6C-ED9ACCB38B45}" type="slidenum">
              <a:rPr lang="de-DE" smtClean="0"/>
              <a:pPr/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24353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171450" indent="-171450" algn="l" defTabSz="914400" rtl="0" eaLnBrk="1" latinLnBrk="0" hangingPunct="1">
      <a:buClr>
        <a:srgbClr val="179C7D"/>
      </a:buClr>
      <a:buFont typeface="Wingdings" pitchFamily="2" charset="2"/>
      <a:buChar char="n"/>
      <a:defRPr sz="1200" kern="1200">
        <a:solidFill>
          <a:schemeClr val="tx1"/>
        </a:solidFill>
        <a:latin typeface="Frutiger LT Com 55 Roman" pitchFamily="34" charset="0"/>
        <a:ea typeface="+mn-ea"/>
        <a:cs typeface="+mn-cs"/>
      </a:defRPr>
    </a:lvl1pPr>
    <a:lvl2pPr marL="360363" indent="-184150" algn="l" defTabSz="914400" rtl="0" eaLnBrk="1" latinLnBrk="0" hangingPunct="1">
      <a:buClr>
        <a:schemeClr val="bg2"/>
      </a:buClr>
      <a:buFont typeface="Wingdings" pitchFamily="2" charset="2"/>
      <a:buChar char="n"/>
      <a:defRPr sz="1200" kern="1200">
        <a:solidFill>
          <a:schemeClr val="tx1"/>
        </a:solidFill>
        <a:latin typeface="Frutiger LT Com 55 Roman" pitchFamily="34" charset="0"/>
        <a:ea typeface="+mn-ea"/>
        <a:cs typeface="+mn-cs"/>
      </a:defRPr>
    </a:lvl2pPr>
    <a:lvl3pPr marL="536575" indent="-176213" algn="l" defTabSz="914400" rtl="0" eaLnBrk="1" latinLnBrk="0" hangingPunct="1">
      <a:buClr>
        <a:schemeClr val="bg2"/>
      </a:buClr>
      <a:buFont typeface="Wingdings" pitchFamily="2" charset="2"/>
      <a:buChar char="n"/>
      <a:defRPr sz="1200" kern="1200">
        <a:solidFill>
          <a:schemeClr val="tx1"/>
        </a:solidFill>
        <a:latin typeface="Frutiger LT Com 55 Roman" pitchFamily="34" charset="0"/>
        <a:ea typeface="+mn-ea"/>
        <a:cs typeface="+mn-cs"/>
      </a:defRPr>
    </a:lvl3pPr>
    <a:lvl4pPr marL="715963" indent="-174625" algn="l" defTabSz="914400" rtl="0" eaLnBrk="1" latinLnBrk="0" hangingPunct="1">
      <a:buClr>
        <a:schemeClr val="bg2"/>
      </a:buClr>
      <a:buFont typeface="Wingdings" pitchFamily="2" charset="2"/>
      <a:buChar char="n"/>
      <a:defRPr sz="1200" kern="1200">
        <a:solidFill>
          <a:schemeClr val="tx1"/>
        </a:solidFill>
        <a:latin typeface="Frutiger LT Com 55 Roman" pitchFamily="34" charset="0"/>
        <a:ea typeface="+mn-ea"/>
        <a:cs typeface="+mn-cs"/>
      </a:defRPr>
    </a:lvl4pPr>
    <a:lvl5pPr marL="896938" indent="-180975" algn="l" defTabSz="914400" rtl="0" eaLnBrk="1" latinLnBrk="0" hangingPunct="1">
      <a:buClr>
        <a:schemeClr val="bg2"/>
      </a:buClr>
      <a:buFont typeface="Wingdings" pitchFamily="2" charset="2"/>
      <a:buChar char="n"/>
      <a:defRPr sz="1200" kern="1200">
        <a:solidFill>
          <a:schemeClr val="tx1"/>
        </a:solidFill>
        <a:latin typeface="Frutiger LT Com 55 Roman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tif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mit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Line 7"/>
          <p:cNvSpPr>
            <a:spLocks noChangeShapeType="1"/>
          </p:cNvSpPr>
          <p:nvPr userDrawn="1"/>
        </p:nvSpPr>
        <p:spPr bwMode="auto">
          <a:xfrm flipV="1">
            <a:off x="625619" y="6165380"/>
            <a:ext cx="10942575" cy="0"/>
          </a:xfrm>
          <a:prstGeom prst="line">
            <a:avLst/>
          </a:prstGeom>
          <a:noFill/>
          <a:ln w="31750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9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77839" y="476823"/>
            <a:ext cx="11233150" cy="1008140"/>
          </a:xfrm>
          <a:noFill/>
        </p:spPr>
        <p:txBody>
          <a:bodyPr/>
          <a:lstStyle>
            <a:lvl1pPr marL="0" indent="0">
              <a:defRPr sz="3200" cap="all" baseline="0"/>
            </a:lvl1pPr>
          </a:lstStyle>
          <a:p>
            <a:pPr lvl="0"/>
            <a:r>
              <a:rPr lang="de-DE" noProof="0"/>
              <a:t>Titelmasterformat durch Klicken bearbeiten</a:t>
            </a:r>
            <a:endParaRPr lang="de-DE" noProof="0" dirty="0"/>
          </a:p>
        </p:txBody>
      </p:sp>
      <p:sp>
        <p:nvSpPr>
          <p:cNvPr id="10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77838" y="1773238"/>
            <a:ext cx="11233149" cy="647622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de-DE" noProof="0"/>
              <a:t>Formatvorlage des Untertitelmasters durch Klicken bearbeiten</a:t>
            </a:r>
            <a:endParaRPr lang="de-DE" noProof="0" dirty="0"/>
          </a:p>
        </p:txBody>
      </p:sp>
      <p:sp>
        <p:nvSpPr>
          <p:cNvPr id="4" name="Rechteck 3"/>
          <p:cNvSpPr/>
          <p:nvPr userDrawn="1"/>
        </p:nvSpPr>
        <p:spPr bwMode="auto">
          <a:xfrm>
            <a:off x="9359235" y="6237390"/>
            <a:ext cx="2496022" cy="540000"/>
          </a:xfrm>
          <a:prstGeom prst="rect">
            <a:avLst/>
          </a:prstGeom>
          <a:solidFill>
            <a:schemeClr val="bg1"/>
          </a:solidFill>
          <a:ln w="0">
            <a:solidFill>
              <a:schemeClr val="bg1">
                <a:alpha val="0"/>
              </a:schemeClr>
            </a:solidFill>
            <a:round/>
            <a:headEnd type="arrow" w="med" len="med"/>
            <a:tailEnd type="none" w="med" len="med"/>
          </a:ln>
          <a:effectLst/>
          <a:extLst/>
        </p:spPr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2" name="Line 12"/>
          <p:cNvSpPr>
            <a:spLocks noChangeShapeType="1"/>
          </p:cNvSpPr>
          <p:nvPr userDrawn="1"/>
        </p:nvSpPr>
        <p:spPr bwMode="auto">
          <a:xfrm flipV="1">
            <a:off x="477838" y="404813"/>
            <a:ext cx="11233150" cy="0"/>
          </a:xfrm>
          <a:prstGeom prst="line">
            <a:avLst/>
          </a:prstGeom>
          <a:noFill/>
          <a:ln w="50800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3" name="Line 13"/>
          <p:cNvSpPr>
            <a:spLocks noChangeShapeType="1"/>
          </p:cNvSpPr>
          <p:nvPr userDrawn="1"/>
        </p:nvSpPr>
        <p:spPr bwMode="auto">
          <a:xfrm>
            <a:off x="477839" y="2492870"/>
            <a:ext cx="11233150" cy="0"/>
          </a:xfrm>
          <a:prstGeom prst="line">
            <a:avLst/>
          </a:prstGeom>
          <a:noFill/>
          <a:ln w="12700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6" name="Fußzeilenplatzhalter 1"/>
          <p:cNvSpPr>
            <a:spLocks noGrp="1"/>
          </p:cNvSpPr>
          <p:nvPr>
            <p:ph type="ftr" sz="quarter" idx="3"/>
          </p:nvPr>
        </p:nvSpPr>
        <p:spPr>
          <a:xfrm>
            <a:off x="2278676" y="6349881"/>
            <a:ext cx="3240000" cy="153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>
            <a:lvl1pPr>
              <a:defRPr lang="de-DE" sz="1000" b="1" smtClean="0">
                <a:solidFill>
                  <a:schemeClr val="bg2"/>
                </a:solidFill>
              </a:defRPr>
            </a:lvl1pPr>
          </a:lstStyle>
          <a:p>
            <a:pPr>
              <a:spcBef>
                <a:spcPct val="50000"/>
              </a:spcBef>
              <a:spcAft>
                <a:spcPct val="0"/>
              </a:spcAft>
              <a:buFontTx/>
              <a:buNone/>
            </a:pPr>
            <a:r>
              <a:rPr lang="de-DE" dirty="0"/>
              <a:t> </a:t>
            </a:r>
          </a:p>
        </p:txBody>
      </p:sp>
      <p:sp>
        <p:nvSpPr>
          <p:cNvPr id="17" name="Foliennummernplatzhalter 2"/>
          <p:cNvSpPr>
            <a:spLocks noGrp="1"/>
          </p:cNvSpPr>
          <p:nvPr>
            <p:ph type="sldNum" sz="quarter" idx="4"/>
          </p:nvPr>
        </p:nvSpPr>
        <p:spPr>
          <a:xfrm>
            <a:off x="477838" y="6349881"/>
            <a:ext cx="1800000" cy="1231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>
            <a:lvl1pPr algn="l">
              <a:defRPr lang="de-DE" sz="800" smtClean="0">
                <a:solidFill>
                  <a:schemeClr val="bg2"/>
                </a:solidFill>
              </a:defRPr>
            </a:lvl1pPr>
          </a:lstStyle>
          <a:p>
            <a:pPr>
              <a:spcBef>
                <a:spcPct val="50000"/>
              </a:spcBef>
              <a:spcAft>
                <a:spcPct val="0"/>
              </a:spcAft>
              <a:buFontTx/>
              <a:buNone/>
            </a:pPr>
            <a:r>
              <a:rPr lang="de-DE" dirty="0"/>
              <a:t>Seite </a:t>
            </a:r>
            <a:fld id="{A06316EC-39FF-4C97-AA6E-29B761CE3E45}" type="slidenum">
              <a:rPr lang="de-DE" smtClean="0"/>
              <a:pPr>
                <a:spcBef>
                  <a:spcPct val="50000"/>
                </a:spcBef>
                <a:spcAft>
                  <a:spcPct val="0"/>
                </a:spcAft>
                <a:buFontTx/>
                <a:buNone/>
              </a:pPr>
              <a:t>‹#›</a:t>
            </a:fld>
            <a:endParaRPr lang="de-DE" dirty="0"/>
          </a:p>
        </p:txBody>
      </p:sp>
      <p:sp>
        <p:nvSpPr>
          <p:cNvPr id="14" name="Rechteck 13" descr="valid_FHG_layout"/>
          <p:cNvSpPr/>
          <p:nvPr userDrawn="1"/>
        </p:nvSpPr>
        <p:spPr bwMode="auto">
          <a:xfrm>
            <a:off x="6383246" y="6957490"/>
            <a:ext cx="5807167" cy="396055"/>
          </a:xfrm>
          <a:prstGeom prst="rect">
            <a:avLst/>
          </a:prstGeom>
          <a:noFill/>
          <a:ln w="9525">
            <a:solidFill>
              <a:schemeClr val="tx2"/>
            </a:solidFill>
            <a:round/>
            <a:headEnd type="arrow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tlCol="0" anchor="ctr"/>
          <a:lstStyle/>
          <a:p>
            <a:pPr algn="ctr"/>
            <a:r>
              <a:rPr lang="de-DE" sz="900" dirty="0">
                <a:solidFill>
                  <a:schemeClr val="tx2"/>
                </a:solidFill>
              </a:rPr>
              <a:t>Diesen Kasten nicht löschen (ist für die Funktion der Folie wichtig)</a:t>
            </a:r>
          </a:p>
        </p:txBody>
      </p:sp>
      <p:pic>
        <p:nvPicPr>
          <p:cNvPr id="2" name="Grafik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34966" y="3429000"/>
            <a:ext cx="4320480" cy="1180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30153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mit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Line 7"/>
          <p:cNvSpPr>
            <a:spLocks noChangeShapeType="1"/>
          </p:cNvSpPr>
          <p:nvPr userDrawn="1"/>
        </p:nvSpPr>
        <p:spPr bwMode="auto">
          <a:xfrm flipV="1">
            <a:off x="625619" y="6165380"/>
            <a:ext cx="10942575" cy="0"/>
          </a:xfrm>
          <a:prstGeom prst="line">
            <a:avLst/>
          </a:prstGeom>
          <a:noFill/>
          <a:ln w="31750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9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77839" y="476823"/>
            <a:ext cx="11233150" cy="1008140"/>
          </a:xfrm>
          <a:noFill/>
        </p:spPr>
        <p:txBody>
          <a:bodyPr/>
          <a:lstStyle>
            <a:lvl1pPr marL="0" indent="0">
              <a:defRPr sz="3200" cap="all" baseline="0"/>
            </a:lvl1pPr>
          </a:lstStyle>
          <a:p>
            <a:pPr lvl="0"/>
            <a:r>
              <a:rPr lang="de-DE" noProof="0"/>
              <a:t>Titelmasterformat durch Klicken bearbeiten</a:t>
            </a:r>
            <a:endParaRPr lang="de-DE" noProof="0" dirty="0"/>
          </a:p>
        </p:txBody>
      </p:sp>
      <p:sp>
        <p:nvSpPr>
          <p:cNvPr id="10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77838" y="1773238"/>
            <a:ext cx="11233149" cy="647622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de-DE" noProof="0"/>
              <a:t>Formatvorlage des Untertitelmasters durch Klicken bearbeiten</a:t>
            </a:r>
            <a:endParaRPr lang="de-DE" noProof="0" dirty="0"/>
          </a:p>
        </p:txBody>
      </p:sp>
      <p:sp>
        <p:nvSpPr>
          <p:cNvPr id="12" name="Line 12"/>
          <p:cNvSpPr>
            <a:spLocks noChangeShapeType="1"/>
          </p:cNvSpPr>
          <p:nvPr userDrawn="1"/>
        </p:nvSpPr>
        <p:spPr bwMode="auto">
          <a:xfrm flipV="1">
            <a:off x="477838" y="404813"/>
            <a:ext cx="11233150" cy="0"/>
          </a:xfrm>
          <a:prstGeom prst="line">
            <a:avLst/>
          </a:prstGeom>
          <a:noFill/>
          <a:ln w="50800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3" name="Line 13"/>
          <p:cNvSpPr>
            <a:spLocks noChangeShapeType="1"/>
          </p:cNvSpPr>
          <p:nvPr userDrawn="1"/>
        </p:nvSpPr>
        <p:spPr bwMode="auto">
          <a:xfrm>
            <a:off x="477839" y="2492870"/>
            <a:ext cx="11233150" cy="0"/>
          </a:xfrm>
          <a:prstGeom prst="line">
            <a:avLst/>
          </a:prstGeom>
          <a:noFill/>
          <a:ln w="12700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6" name="Fußzeilenplatzhalter 1"/>
          <p:cNvSpPr>
            <a:spLocks noGrp="1"/>
          </p:cNvSpPr>
          <p:nvPr>
            <p:ph type="ftr" sz="quarter" idx="3"/>
          </p:nvPr>
        </p:nvSpPr>
        <p:spPr>
          <a:xfrm>
            <a:off x="2278676" y="6349881"/>
            <a:ext cx="3240000" cy="153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>
            <a:lvl1pPr>
              <a:defRPr lang="de-DE" sz="1000" b="1" smtClean="0">
                <a:solidFill>
                  <a:schemeClr val="bg2"/>
                </a:solidFill>
              </a:defRPr>
            </a:lvl1pPr>
          </a:lstStyle>
          <a:p>
            <a:pPr>
              <a:spcBef>
                <a:spcPct val="50000"/>
              </a:spcBef>
              <a:spcAft>
                <a:spcPct val="0"/>
              </a:spcAft>
              <a:buFontTx/>
              <a:buNone/>
            </a:pPr>
            <a:r>
              <a:rPr lang="de-DE" dirty="0"/>
              <a:t> </a:t>
            </a:r>
          </a:p>
        </p:txBody>
      </p:sp>
      <p:sp>
        <p:nvSpPr>
          <p:cNvPr id="17" name="Foliennummernplatzhalter 2"/>
          <p:cNvSpPr>
            <a:spLocks noGrp="1"/>
          </p:cNvSpPr>
          <p:nvPr>
            <p:ph type="sldNum" sz="quarter" idx="4"/>
          </p:nvPr>
        </p:nvSpPr>
        <p:spPr>
          <a:xfrm>
            <a:off x="477838" y="6349881"/>
            <a:ext cx="1800000" cy="1231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>
            <a:lvl1pPr algn="l">
              <a:defRPr lang="de-DE" sz="800" smtClean="0">
                <a:solidFill>
                  <a:schemeClr val="bg2"/>
                </a:solidFill>
              </a:defRPr>
            </a:lvl1pPr>
          </a:lstStyle>
          <a:p>
            <a:pPr>
              <a:spcBef>
                <a:spcPct val="50000"/>
              </a:spcBef>
              <a:spcAft>
                <a:spcPct val="0"/>
              </a:spcAft>
              <a:buFontTx/>
              <a:buNone/>
            </a:pPr>
            <a:r>
              <a:rPr lang="de-DE" dirty="0"/>
              <a:t>Seite </a:t>
            </a:r>
            <a:fld id="{A06316EC-39FF-4C97-AA6E-29B761CE3E45}" type="slidenum">
              <a:rPr lang="de-DE" smtClean="0"/>
              <a:pPr>
                <a:spcBef>
                  <a:spcPct val="50000"/>
                </a:spcBef>
                <a:spcAft>
                  <a:spcPct val="0"/>
                </a:spcAft>
                <a:buFontTx/>
                <a:buNone/>
              </a:pPr>
              <a:t>‹#›</a:t>
            </a:fld>
            <a:endParaRPr lang="de-DE" dirty="0"/>
          </a:p>
        </p:txBody>
      </p:sp>
      <p:sp>
        <p:nvSpPr>
          <p:cNvPr id="14" name="Bildplatzhalter 2"/>
          <p:cNvSpPr>
            <a:spLocks noGrp="1"/>
          </p:cNvSpPr>
          <p:nvPr>
            <p:ph type="pic" sz="quarter" idx="10"/>
          </p:nvPr>
        </p:nvSpPr>
        <p:spPr>
          <a:xfrm>
            <a:off x="477838" y="2636890"/>
            <a:ext cx="11233149" cy="3384470"/>
          </a:xfrm>
        </p:spPr>
        <p:txBody>
          <a:bodyPr anchor="ctr" anchorCtr="0"/>
          <a:lstStyle>
            <a:lvl1pPr marL="0" indent="0" algn="ctr">
              <a:buNone/>
              <a:defRPr/>
            </a:lvl1pPr>
          </a:lstStyle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11" name="Rechteck 10" descr="valid_FHG_layout"/>
          <p:cNvSpPr/>
          <p:nvPr userDrawn="1"/>
        </p:nvSpPr>
        <p:spPr bwMode="auto">
          <a:xfrm>
            <a:off x="6383246" y="6957490"/>
            <a:ext cx="5807167" cy="396055"/>
          </a:xfrm>
          <a:prstGeom prst="rect">
            <a:avLst/>
          </a:prstGeom>
          <a:noFill/>
          <a:ln w="9525">
            <a:solidFill>
              <a:schemeClr val="tx2"/>
            </a:solidFill>
            <a:round/>
            <a:headEnd type="arrow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tlCol="0" anchor="ctr"/>
          <a:lstStyle/>
          <a:p>
            <a:pPr algn="ctr"/>
            <a:r>
              <a:rPr lang="de-DE" sz="900" dirty="0">
                <a:solidFill>
                  <a:schemeClr val="tx2"/>
                </a:solidFill>
              </a:rPr>
              <a:t>Diesen Kasten nicht löschen (ist für die Funktion der Folie wichtig)</a:t>
            </a:r>
          </a:p>
        </p:txBody>
      </p:sp>
    </p:spTree>
    <p:extLst>
      <p:ext uri="{BB962C8B-B14F-4D97-AF65-F5344CB8AC3E}">
        <p14:creationId xmlns:p14="http://schemas.microsoft.com/office/powerpoint/2010/main" val="6345229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77839" y="476823"/>
            <a:ext cx="11086956" cy="1007908"/>
          </a:xfrm>
        </p:spPr>
        <p:txBody>
          <a:bodyPr/>
          <a:lstStyle>
            <a:lvl1pPr marL="0" indent="0">
              <a:defRPr sz="3200" cap="all" baseline="0"/>
            </a:lvl1pPr>
          </a:lstStyle>
          <a:p>
            <a:pPr lvl="0"/>
            <a:r>
              <a:rPr lang="de-DE" noProof="0"/>
              <a:t>Titelmasterformat durch Klicken bearbeiten</a:t>
            </a:r>
            <a:endParaRPr lang="de-DE" noProof="0" dirty="0"/>
          </a:p>
        </p:txBody>
      </p:sp>
      <p:sp>
        <p:nvSpPr>
          <p:cNvPr id="6" name="Textplatzhalter 2"/>
          <p:cNvSpPr>
            <a:spLocks noGrp="1"/>
          </p:cNvSpPr>
          <p:nvPr>
            <p:ph type="body" sz="quarter" idx="10"/>
          </p:nvPr>
        </p:nvSpPr>
        <p:spPr>
          <a:xfrm>
            <a:off x="477838" y="1773238"/>
            <a:ext cx="11088657" cy="4248150"/>
          </a:xfrm>
        </p:spPr>
        <p:txBody>
          <a:bodyPr/>
          <a:lstStyle>
            <a:lvl1pPr marL="360000" indent="-360000">
              <a:buFont typeface="Wingdings" pitchFamily="2" charset="2"/>
              <a:buChar char="n"/>
              <a:defRPr/>
            </a:lvl1pPr>
            <a:lvl2pPr marL="720000" indent="-360000">
              <a:buFont typeface="Wingdings" pitchFamily="2" charset="2"/>
              <a:buChar char="n"/>
              <a:defRPr/>
            </a:lvl2pPr>
            <a:lvl3pPr marL="1080000">
              <a:defRPr/>
            </a:lvl3pPr>
            <a:lvl4pPr marL="1440000">
              <a:defRPr/>
            </a:lvl4pPr>
            <a:lvl5pPr marL="1800000" indent="-360000">
              <a:defRPr/>
            </a:lvl5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7" name="Line 12"/>
          <p:cNvSpPr>
            <a:spLocks noChangeShapeType="1"/>
          </p:cNvSpPr>
          <p:nvPr userDrawn="1"/>
        </p:nvSpPr>
        <p:spPr bwMode="auto">
          <a:xfrm flipV="1">
            <a:off x="477838" y="404813"/>
            <a:ext cx="11233150" cy="0"/>
          </a:xfrm>
          <a:prstGeom prst="line">
            <a:avLst/>
          </a:prstGeom>
          <a:noFill/>
          <a:ln w="50800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9" name="Line 13"/>
          <p:cNvSpPr>
            <a:spLocks noChangeShapeType="1"/>
          </p:cNvSpPr>
          <p:nvPr userDrawn="1"/>
        </p:nvSpPr>
        <p:spPr bwMode="auto">
          <a:xfrm>
            <a:off x="477839" y="1558800"/>
            <a:ext cx="11233150" cy="0"/>
          </a:xfrm>
          <a:prstGeom prst="line">
            <a:avLst/>
          </a:prstGeom>
          <a:noFill/>
          <a:ln w="12700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1" name="Fußzeilenplatzhalter 1"/>
          <p:cNvSpPr>
            <a:spLocks noGrp="1"/>
          </p:cNvSpPr>
          <p:nvPr>
            <p:ph type="ftr" sz="quarter" idx="3"/>
          </p:nvPr>
        </p:nvSpPr>
        <p:spPr>
          <a:xfrm>
            <a:off x="2278676" y="6349881"/>
            <a:ext cx="3240000" cy="153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>
            <a:lvl1pPr>
              <a:defRPr lang="de-DE" sz="1000" b="1" smtClean="0">
                <a:solidFill>
                  <a:schemeClr val="bg2"/>
                </a:solidFill>
              </a:defRPr>
            </a:lvl1pPr>
          </a:lstStyle>
          <a:p>
            <a:pPr>
              <a:spcBef>
                <a:spcPct val="50000"/>
              </a:spcBef>
              <a:spcAft>
                <a:spcPct val="0"/>
              </a:spcAft>
              <a:buFontTx/>
              <a:buNone/>
            </a:pPr>
            <a:r>
              <a:rPr lang="de-DE" dirty="0"/>
              <a:t> </a:t>
            </a:r>
          </a:p>
        </p:txBody>
      </p:sp>
      <p:sp>
        <p:nvSpPr>
          <p:cNvPr id="12" name="Foliennummernplatzhalter 2"/>
          <p:cNvSpPr>
            <a:spLocks noGrp="1"/>
          </p:cNvSpPr>
          <p:nvPr>
            <p:ph type="sldNum" sz="quarter" idx="4"/>
          </p:nvPr>
        </p:nvSpPr>
        <p:spPr>
          <a:xfrm>
            <a:off x="477838" y="6349881"/>
            <a:ext cx="1800000" cy="1231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>
            <a:lvl1pPr algn="l">
              <a:defRPr lang="de-DE" sz="800" smtClean="0">
                <a:solidFill>
                  <a:schemeClr val="bg2"/>
                </a:solidFill>
              </a:defRPr>
            </a:lvl1pPr>
          </a:lstStyle>
          <a:p>
            <a:pPr>
              <a:spcBef>
                <a:spcPct val="50000"/>
              </a:spcBef>
              <a:spcAft>
                <a:spcPct val="0"/>
              </a:spcAft>
              <a:buFontTx/>
              <a:buNone/>
            </a:pPr>
            <a:r>
              <a:rPr lang="de-DE" dirty="0"/>
              <a:t>Seite </a:t>
            </a:r>
            <a:fld id="{A06316EC-39FF-4C97-AA6E-29B761CE3E45}" type="slidenum">
              <a:rPr lang="de-DE" smtClean="0"/>
              <a:pPr>
                <a:spcBef>
                  <a:spcPct val="50000"/>
                </a:spcBef>
                <a:spcAft>
                  <a:spcPct val="0"/>
                </a:spcAft>
                <a:buFontTx/>
                <a:buNone/>
              </a:pPr>
              <a:t>‹#›</a:t>
            </a:fld>
            <a:endParaRPr lang="de-DE" dirty="0"/>
          </a:p>
        </p:txBody>
      </p:sp>
      <p:sp>
        <p:nvSpPr>
          <p:cNvPr id="8" name="Rechteck 7" descr="valid_FHG_layout"/>
          <p:cNvSpPr/>
          <p:nvPr userDrawn="1"/>
        </p:nvSpPr>
        <p:spPr bwMode="auto">
          <a:xfrm>
            <a:off x="6383246" y="6957490"/>
            <a:ext cx="5807167" cy="396055"/>
          </a:xfrm>
          <a:prstGeom prst="rect">
            <a:avLst/>
          </a:prstGeom>
          <a:noFill/>
          <a:ln w="9525">
            <a:solidFill>
              <a:schemeClr val="tx2"/>
            </a:solidFill>
            <a:round/>
            <a:headEnd type="arrow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tlCol="0" anchor="ctr"/>
          <a:lstStyle/>
          <a:p>
            <a:pPr algn="ctr"/>
            <a:r>
              <a:rPr lang="de-DE" sz="900" dirty="0">
                <a:solidFill>
                  <a:schemeClr val="tx2"/>
                </a:solidFill>
              </a:rPr>
              <a:t>Diesen Kasten nicht löschen (ist für die Funktion der Folie wichtig)</a:t>
            </a:r>
          </a:p>
        </p:txBody>
      </p:sp>
    </p:spTree>
    <p:extLst>
      <p:ext uri="{BB962C8B-B14F-4D97-AF65-F5344CB8AC3E}">
        <p14:creationId xmlns:p14="http://schemas.microsoft.com/office/powerpoint/2010/main" val="34966634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77839" y="334800"/>
            <a:ext cx="11233150" cy="1224000"/>
          </a:xfrm>
        </p:spPr>
        <p:txBody>
          <a:bodyPr wrap="square">
            <a:spAutoFit/>
          </a:bodyPr>
          <a:lstStyle>
            <a:lvl1pPr marL="0" indent="0" defTabSz="504000">
              <a:defRPr/>
            </a:lvl1pPr>
          </a:lstStyle>
          <a:p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7838" y="1773238"/>
            <a:ext cx="11233149" cy="4248150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6" name="Fußzeilenplatzhalter 1"/>
          <p:cNvSpPr>
            <a:spLocks noGrp="1"/>
          </p:cNvSpPr>
          <p:nvPr>
            <p:ph type="ftr" sz="quarter" idx="3"/>
          </p:nvPr>
        </p:nvSpPr>
        <p:spPr>
          <a:xfrm>
            <a:off x="2278676" y="6349881"/>
            <a:ext cx="3240000" cy="153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>
            <a:lvl1pPr>
              <a:defRPr lang="de-DE" sz="1000" b="1" smtClean="0">
                <a:solidFill>
                  <a:schemeClr val="bg2"/>
                </a:solidFill>
              </a:defRPr>
            </a:lvl1pPr>
          </a:lstStyle>
          <a:p>
            <a:pPr>
              <a:spcBef>
                <a:spcPct val="50000"/>
              </a:spcBef>
              <a:spcAft>
                <a:spcPct val="0"/>
              </a:spcAft>
              <a:buFontTx/>
              <a:buNone/>
            </a:pPr>
            <a:r>
              <a:rPr lang="de-DE" dirty="0"/>
              <a:t> </a:t>
            </a:r>
          </a:p>
        </p:txBody>
      </p:sp>
      <p:sp>
        <p:nvSpPr>
          <p:cNvPr id="7" name="Foliennummernplatzhalter 2"/>
          <p:cNvSpPr>
            <a:spLocks noGrp="1"/>
          </p:cNvSpPr>
          <p:nvPr>
            <p:ph type="sldNum" sz="quarter" idx="4"/>
          </p:nvPr>
        </p:nvSpPr>
        <p:spPr>
          <a:xfrm>
            <a:off x="477838" y="6349881"/>
            <a:ext cx="1800000" cy="1231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>
            <a:lvl1pPr algn="l">
              <a:defRPr lang="de-DE" sz="800" smtClean="0">
                <a:solidFill>
                  <a:schemeClr val="bg2"/>
                </a:solidFill>
              </a:defRPr>
            </a:lvl1pPr>
          </a:lstStyle>
          <a:p>
            <a:pPr>
              <a:spcBef>
                <a:spcPct val="50000"/>
              </a:spcBef>
              <a:spcAft>
                <a:spcPct val="0"/>
              </a:spcAft>
              <a:buFontTx/>
              <a:buNone/>
            </a:pPr>
            <a:r>
              <a:rPr lang="de-DE" dirty="0"/>
              <a:t>Seite </a:t>
            </a:r>
            <a:fld id="{A06316EC-39FF-4C97-AA6E-29B761CE3E45}" type="slidenum">
              <a:rPr lang="de-DE" smtClean="0"/>
              <a:pPr>
                <a:spcBef>
                  <a:spcPct val="50000"/>
                </a:spcBef>
                <a:spcAft>
                  <a:spcPct val="0"/>
                </a:spcAft>
                <a:buFontTx/>
                <a:buNone/>
              </a:pPr>
              <a:t>‹#›</a:t>
            </a:fld>
            <a:endParaRPr lang="de-DE" dirty="0"/>
          </a:p>
        </p:txBody>
      </p:sp>
      <p:sp>
        <p:nvSpPr>
          <p:cNvPr id="8" name="Rechteck 7" descr="valid_FHG_layout"/>
          <p:cNvSpPr/>
          <p:nvPr userDrawn="1"/>
        </p:nvSpPr>
        <p:spPr bwMode="auto">
          <a:xfrm>
            <a:off x="6383246" y="6957490"/>
            <a:ext cx="5807167" cy="396055"/>
          </a:xfrm>
          <a:prstGeom prst="rect">
            <a:avLst/>
          </a:prstGeom>
          <a:noFill/>
          <a:ln w="9525">
            <a:solidFill>
              <a:schemeClr val="tx2"/>
            </a:solidFill>
            <a:round/>
            <a:headEnd type="arrow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tlCol="0" anchor="ctr"/>
          <a:lstStyle/>
          <a:p>
            <a:pPr algn="ctr"/>
            <a:r>
              <a:rPr lang="de-DE" sz="900" dirty="0">
                <a:solidFill>
                  <a:schemeClr val="tx2"/>
                </a:solidFill>
              </a:rPr>
              <a:t>Diesen Kasten nicht löschen (ist für die Funktion der Folie wichtig)</a:t>
            </a:r>
          </a:p>
        </p:txBody>
      </p:sp>
    </p:spTree>
    <p:extLst>
      <p:ext uri="{BB962C8B-B14F-4D97-AF65-F5344CB8AC3E}">
        <p14:creationId xmlns:p14="http://schemas.microsoft.com/office/powerpoint/2010/main" val="25418413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77838" y="334800"/>
            <a:ext cx="11245849" cy="122554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Autofit/>
          </a:bodyPr>
          <a:lstStyle/>
          <a:p>
            <a:pPr lvl="0"/>
            <a:r>
              <a:rPr lang="de-DE" dirty="0"/>
              <a:t>Mastertitelformat bearbeiten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77839" y="1774800"/>
            <a:ext cx="11233150" cy="42481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477838" y="6349881"/>
            <a:ext cx="1800000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/>
          <a:p>
            <a:pPr>
              <a:spcBef>
                <a:spcPct val="50000"/>
              </a:spcBef>
              <a:spcAft>
                <a:spcPct val="0"/>
              </a:spcAft>
              <a:buFontTx/>
              <a:buNone/>
            </a:pPr>
            <a:endParaRPr lang="de-DE" sz="800" dirty="0">
              <a:solidFill>
                <a:schemeClr val="bg2"/>
              </a:solidFill>
            </a:endParaRPr>
          </a:p>
          <a:p>
            <a:pPr>
              <a:spcBef>
                <a:spcPct val="50000"/>
              </a:spcBef>
              <a:spcAft>
                <a:spcPct val="0"/>
              </a:spcAft>
              <a:buFontTx/>
              <a:buNone/>
            </a:pPr>
            <a:r>
              <a:rPr lang="de-DE" sz="800" dirty="0">
                <a:solidFill>
                  <a:schemeClr val="bg2"/>
                </a:solidFill>
              </a:rPr>
              <a:t>© Fraunhofer IOSB</a:t>
            </a:r>
          </a:p>
        </p:txBody>
      </p:sp>
      <p:sp>
        <p:nvSpPr>
          <p:cNvPr id="7" name="Line 7"/>
          <p:cNvSpPr>
            <a:spLocks noChangeShapeType="1"/>
          </p:cNvSpPr>
          <p:nvPr/>
        </p:nvSpPr>
        <p:spPr bwMode="auto">
          <a:xfrm flipV="1">
            <a:off x="477838" y="6165380"/>
            <a:ext cx="11233150" cy="0"/>
          </a:xfrm>
          <a:prstGeom prst="line">
            <a:avLst/>
          </a:prstGeom>
          <a:noFill/>
          <a:ln w="31750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grpSp>
        <p:nvGrpSpPr>
          <p:cNvPr id="18" name="Gruppieren 17"/>
          <p:cNvGrpSpPr/>
          <p:nvPr userDrawn="1"/>
        </p:nvGrpSpPr>
        <p:grpSpPr>
          <a:xfrm>
            <a:off x="0" y="6993540"/>
            <a:ext cx="5832150" cy="324000"/>
            <a:chOff x="0" y="7101510"/>
            <a:chExt cx="5832150" cy="324000"/>
          </a:xfrm>
        </p:grpSpPr>
        <p:sp>
          <p:nvSpPr>
            <p:cNvPr id="19" name="Rechteck 18"/>
            <p:cNvSpPr/>
            <p:nvPr userDrawn="1"/>
          </p:nvSpPr>
          <p:spPr>
            <a:xfrm>
              <a:off x="0" y="7101510"/>
              <a:ext cx="180000" cy="324000"/>
            </a:xfrm>
            <a:prstGeom prst="rect">
              <a:avLst/>
            </a:prstGeom>
            <a:solidFill>
              <a:schemeClr val="tx2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24000" tIns="36000" rIns="0" bIns="0" rtlCol="0" anchor="ctr" anchorCtr="0"/>
            <a:lstStyle/>
            <a:p>
              <a:pPr algn="l">
                <a:lnSpc>
                  <a:spcPts val="600"/>
                </a:lnSpc>
              </a:pPr>
              <a:r>
                <a:rPr lang="de-DE" sz="900" dirty="0">
                  <a:solidFill>
                    <a:schemeClr val="tx1"/>
                  </a:solidFill>
                </a:rPr>
                <a:t>R 23</a:t>
              </a:r>
            </a:p>
            <a:p>
              <a:pPr algn="l">
                <a:lnSpc>
                  <a:spcPts val="600"/>
                </a:lnSpc>
              </a:pPr>
              <a:r>
                <a:rPr lang="de-DE" sz="900" dirty="0">
                  <a:solidFill>
                    <a:schemeClr val="tx1"/>
                  </a:solidFill>
                </a:rPr>
                <a:t>G 156</a:t>
              </a:r>
            </a:p>
            <a:p>
              <a:pPr algn="l">
                <a:lnSpc>
                  <a:spcPts val="600"/>
                </a:lnSpc>
              </a:pPr>
              <a:r>
                <a:rPr lang="de-DE" sz="900" dirty="0">
                  <a:solidFill>
                    <a:schemeClr val="tx1"/>
                  </a:solidFill>
                </a:rPr>
                <a:t>B 125</a:t>
              </a:r>
            </a:p>
          </p:txBody>
        </p:sp>
        <p:sp>
          <p:nvSpPr>
            <p:cNvPr id="20" name="Rechteck 19"/>
            <p:cNvSpPr/>
            <p:nvPr userDrawn="1"/>
          </p:nvSpPr>
          <p:spPr>
            <a:xfrm>
              <a:off x="942025" y="7101510"/>
              <a:ext cx="180000" cy="324000"/>
            </a:xfrm>
            <a:prstGeom prst="rect">
              <a:avLst/>
            </a:prstGeom>
            <a:solidFill>
              <a:srgbClr val="F29400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24000" tIns="36000" rIns="0" bIns="0" rtlCol="0" anchor="ctr" anchorCtr="0"/>
            <a:lstStyle/>
            <a:p>
              <a:pPr algn="l">
                <a:lnSpc>
                  <a:spcPts val="600"/>
                </a:lnSpc>
              </a:pPr>
              <a:r>
                <a:rPr lang="de-DE" sz="900" dirty="0">
                  <a:solidFill>
                    <a:schemeClr val="tx1"/>
                  </a:solidFill>
                </a:rPr>
                <a:t>R 242</a:t>
              </a:r>
            </a:p>
            <a:p>
              <a:pPr algn="l">
                <a:lnSpc>
                  <a:spcPts val="600"/>
                </a:lnSpc>
              </a:pPr>
              <a:r>
                <a:rPr lang="de-DE" sz="900" dirty="0">
                  <a:solidFill>
                    <a:schemeClr val="tx1"/>
                  </a:solidFill>
                </a:rPr>
                <a:t>G 148</a:t>
              </a:r>
            </a:p>
            <a:p>
              <a:pPr algn="l">
                <a:lnSpc>
                  <a:spcPts val="600"/>
                </a:lnSpc>
              </a:pPr>
              <a:r>
                <a:rPr lang="de-DE" sz="900" dirty="0">
                  <a:solidFill>
                    <a:schemeClr val="tx1"/>
                  </a:solidFill>
                </a:rPr>
                <a:t>B 0</a:t>
              </a:r>
            </a:p>
          </p:txBody>
        </p:sp>
        <p:sp>
          <p:nvSpPr>
            <p:cNvPr id="21" name="Rechteck 20"/>
            <p:cNvSpPr/>
            <p:nvPr userDrawn="1"/>
          </p:nvSpPr>
          <p:spPr>
            <a:xfrm>
              <a:off x="1884050" y="7101510"/>
              <a:ext cx="180000" cy="324000"/>
            </a:xfrm>
            <a:prstGeom prst="rect">
              <a:avLst/>
            </a:prstGeom>
            <a:solidFill>
              <a:srgbClr val="1F82C0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24000" tIns="36000" rIns="0" bIns="0" rtlCol="0" anchor="ctr" anchorCtr="0"/>
            <a:lstStyle/>
            <a:p>
              <a:pPr algn="l">
                <a:lnSpc>
                  <a:spcPts val="600"/>
                </a:lnSpc>
              </a:pPr>
              <a:r>
                <a:rPr lang="de-DE" sz="900" dirty="0">
                  <a:solidFill>
                    <a:schemeClr val="tx1"/>
                  </a:solidFill>
                </a:rPr>
                <a:t>R 31</a:t>
              </a:r>
            </a:p>
            <a:p>
              <a:pPr algn="l">
                <a:lnSpc>
                  <a:spcPts val="600"/>
                </a:lnSpc>
              </a:pPr>
              <a:r>
                <a:rPr lang="de-DE" sz="900" dirty="0">
                  <a:solidFill>
                    <a:schemeClr val="tx1"/>
                  </a:solidFill>
                </a:rPr>
                <a:t>G 130</a:t>
              </a:r>
            </a:p>
            <a:p>
              <a:pPr algn="l">
                <a:lnSpc>
                  <a:spcPts val="600"/>
                </a:lnSpc>
              </a:pPr>
              <a:r>
                <a:rPr lang="de-DE" sz="900" dirty="0">
                  <a:solidFill>
                    <a:schemeClr val="tx1"/>
                  </a:solidFill>
                </a:rPr>
                <a:t>B 192</a:t>
              </a:r>
            </a:p>
          </p:txBody>
        </p:sp>
        <p:sp>
          <p:nvSpPr>
            <p:cNvPr id="22" name="Rechteck 21"/>
            <p:cNvSpPr/>
            <p:nvPr userDrawn="1"/>
          </p:nvSpPr>
          <p:spPr>
            <a:xfrm>
              <a:off x="2826075" y="7101510"/>
              <a:ext cx="180000" cy="324000"/>
            </a:xfrm>
            <a:prstGeom prst="rect">
              <a:avLst/>
            </a:prstGeom>
            <a:solidFill>
              <a:srgbClr val="E2001A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24000" tIns="36000" rIns="0" bIns="0" rtlCol="0" anchor="ctr" anchorCtr="0"/>
            <a:lstStyle/>
            <a:p>
              <a:pPr algn="l">
                <a:lnSpc>
                  <a:spcPts val="600"/>
                </a:lnSpc>
              </a:pPr>
              <a:r>
                <a:rPr lang="de-DE" sz="900" dirty="0">
                  <a:solidFill>
                    <a:schemeClr val="tx1"/>
                  </a:solidFill>
                </a:rPr>
                <a:t>R 226</a:t>
              </a:r>
            </a:p>
            <a:p>
              <a:pPr algn="l">
                <a:lnSpc>
                  <a:spcPts val="600"/>
                </a:lnSpc>
              </a:pPr>
              <a:r>
                <a:rPr lang="de-DE" sz="900" dirty="0">
                  <a:solidFill>
                    <a:schemeClr val="tx1"/>
                  </a:solidFill>
                </a:rPr>
                <a:t>G 0</a:t>
              </a:r>
            </a:p>
            <a:p>
              <a:pPr algn="l">
                <a:lnSpc>
                  <a:spcPts val="600"/>
                </a:lnSpc>
              </a:pPr>
              <a:r>
                <a:rPr lang="de-DE" sz="900" dirty="0">
                  <a:solidFill>
                    <a:schemeClr val="tx1"/>
                  </a:solidFill>
                </a:rPr>
                <a:t>B 26</a:t>
              </a:r>
            </a:p>
          </p:txBody>
        </p:sp>
        <p:sp>
          <p:nvSpPr>
            <p:cNvPr id="23" name="Rechteck 22"/>
            <p:cNvSpPr/>
            <p:nvPr userDrawn="1"/>
          </p:nvSpPr>
          <p:spPr>
            <a:xfrm>
              <a:off x="3768100" y="7101510"/>
              <a:ext cx="180000" cy="324000"/>
            </a:xfrm>
            <a:prstGeom prst="rect">
              <a:avLst/>
            </a:prstGeom>
            <a:solidFill>
              <a:srgbClr val="B1C800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24000" tIns="36000" rIns="0" bIns="0" rtlCol="0" anchor="ctr" anchorCtr="0"/>
            <a:lstStyle/>
            <a:p>
              <a:pPr algn="l">
                <a:lnSpc>
                  <a:spcPts val="600"/>
                </a:lnSpc>
              </a:pPr>
              <a:r>
                <a:rPr lang="de-DE" sz="900" dirty="0">
                  <a:solidFill>
                    <a:schemeClr val="tx1"/>
                  </a:solidFill>
                </a:rPr>
                <a:t>R 95</a:t>
              </a:r>
            </a:p>
            <a:p>
              <a:pPr algn="l">
                <a:lnSpc>
                  <a:spcPts val="600"/>
                </a:lnSpc>
              </a:pPr>
              <a:r>
                <a:rPr lang="de-DE" sz="900" dirty="0">
                  <a:solidFill>
                    <a:schemeClr val="tx1"/>
                  </a:solidFill>
                </a:rPr>
                <a:t>G 200</a:t>
              </a:r>
            </a:p>
            <a:p>
              <a:pPr algn="l">
                <a:lnSpc>
                  <a:spcPts val="600"/>
                </a:lnSpc>
              </a:pPr>
              <a:r>
                <a:rPr lang="de-DE" sz="900" dirty="0">
                  <a:solidFill>
                    <a:schemeClr val="tx1"/>
                  </a:solidFill>
                </a:rPr>
                <a:t>B 0</a:t>
              </a:r>
            </a:p>
          </p:txBody>
        </p:sp>
        <p:sp>
          <p:nvSpPr>
            <p:cNvPr id="24" name="Rechteck 23"/>
            <p:cNvSpPr/>
            <p:nvPr userDrawn="1"/>
          </p:nvSpPr>
          <p:spPr>
            <a:xfrm>
              <a:off x="4710125" y="7101510"/>
              <a:ext cx="180000" cy="324000"/>
            </a:xfrm>
            <a:prstGeom prst="rect">
              <a:avLst/>
            </a:prstGeom>
            <a:solidFill>
              <a:srgbClr val="FEEFD6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24000" tIns="36000" rIns="0" bIns="0" rtlCol="0" anchor="ctr" anchorCtr="0"/>
            <a:lstStyle/>
            <a:p>
              <a:pPr algn="l">
                <a:lnSpc>
                  <a:spcPts val="600"/>
                </a:lnSpc>
              </a:pPr>
              <a:r>
                <a:rPr lang="de-DE" sz="900" dirty="0">
                  <a:solidFill>
                    <a:schemeClr val="tx1"/>
                  </a:solidFill>
                </a:rPr>
                <a:t>R 254</a:t>
              </a:r>
            </a:p>
            <a:p>
              <a:pPr algn="l">
                <a:lnSpc>
                  <a:spcPts val="600"/>
                </a:lnSpc>
              </a:pPr>
              <a:r>
                <a:rPr lang="de-DE" sz="900" dirty="0">
                  <a:solidFill>
                    <a:schemeClr val="tx1"/>
                  </a:solidFill>
                </a:rPr>
                <a:t>G 239</a:t>
              </a:r>
            </a:p>
            <a:p>
              <a:pPr algn="l">
                <a:lnSpc>
                  <a:spcPts val="600"/>
                </a:lnSpc>
              </a:pPr>
              <a:r>
                <a:rPr lang="de-DE" sz="900" dirty="0">
                  <a:solidFill>
                    <a:schemeClr val="tx1"/>
                  </a:solidFill>
                </a:rPr>
                <a:t>B 214</a:t>
              </a:r>
            </a:p>
          </p:txBody>
        </p:sp>
        <p:sp>
          <p:nvSpPr>
            <p:cNvPr id="25" name="Rechteck 24"/>
            <p:cNvSpPr/>
            <p:nvPr userDrawn="1"/>
          </p:nvSpPr>
          <p:spPr>
            <a:xfrm>
              <a:off x="5652150" y="7101510"/>
              <a:ext cx="180000" cy="324000"/>
            </a:xfrm>
            <a:prstGeom prst="rect">
              <a:avLst/>
            </a:prstGeom>
            <a:solidFill>
              <a:schemeClr val="accent6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24000" tIns="36000" rIns="0" bIns="0" rtlCol="0" anchor="ctr" anchorCtr="0"/>
            <a:lstStyle/>
            <a:p>
              <a:pPr algn="l">
                <a:lnSpc>
                  <a:spcPts val="600"/>
                </a:lnSpc>
              </a:pPr>
              <a:r>
                <a:rPr lang="de-DE" sz="900" dirty="0">
                  <a:solidFill>
                    <a:schemeClr val="tx1"/>
                  </a:solidFill>
                </a:rPr>
                <a:t>R 225</a:t>
              </a:r>
            </a:p>
            <a:p>
              <a:pPr algn="l">
                <a:lnSpc>
                  <a:spcPts val="600"/>
                </a:lnSpc>
              </a:pPr>
              <a:r>
                <a:rPr lang="de-DE" sz="900" dirty="0">
                  <a:solidFill>
                    <a:schemeClr val="tx1"/>
                  </a:solidFill>
                </a:rPr>
                <a:t>G 227</a:t>
              </a:r>
            </a:p>
            <a:p>
              <a:pPr algn="l">
                <a:lnSpc>
                  <a:spcPts val="600"/>
                </a:lnSpc>
              </a:pPr>
              <a:r>
                <a:rPr lang="de-DE" sz="900" dirty="0">
                  <a:solidFill>
                    <a:schemeClr val="tx1"/>
                  </a:solidFill>
                </a:rPr>
                <a:t>B 227</a:t>
              </a:r>
            </a:p>
          </p:txBody>
        </p:sp>
      </p:grpSp>
      <p:pic>
        <p:nvPicPr>
          <p:cNvPr id="15" name="Picture 23" descr="umsicht"/>
          <p:cNvPicPr>
            <a:picLocks noChangeAspect="1" noChangeArrowheads="1"/>
          </p:cNvPicPr>
          <p:nvPr userDrawn="1"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271670" y="6309320"/>
            <a:ext cx="1441450" cy="417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" name="Image6">
            <a:extLst>
              <a:ext uri="{FF2B5EF4-FFF2-40B4-BE49-F238E27FC236}">
                <a16:creationId xmlns:a16="http://schemas.microsoft.com/office/drawing/2014/main" xmlns="" id="{033C2599-9E22-4379-AA0F-B3828B1F5ECF}"/>
              </a:ext>
            </a:extLst>
          </p:cNvPr>
          <p:cNvPicPr/>
          <p:nvPr userDrawn="1"/>
        </p:nvPicPr>
        <p:blipFill>
          <a:blip r:embed="rId7">
            <a:lum/>
            <a:alphaModFix/>
          </a:blip>
          <a:srcRect/>
          <a:stretch>
            <a:fillRect/>
          </a:stretch>
        </p:blipFill>
        <p:spPr>
          <a:xfrm>
            <a:off x="8903518" y="6259170"/>
            <a:ext cx="1152128" cy="467659"/>
          </a:xfrm>
          <a:prstGeom prst="rect">
            <a:avLst/>
          </a:prstGeom>
        </p:spPr>
      </p:pic>
      <p:pic>
        <p:nvPicPr>
          <p:cNvPr id="27" name="Image4">
            <a:extLst>
              <a:ext uri="{FF2B5EF4-FFF2-40B4-BE49-F238E27FC236}">
                <a16:creationId xmlns:a16="http://schemas.microsoft.com/office/drawing/2014/main" xmlns="" id="{0FFEE3D1-9E73-4208-8919-AAECED56DC42}"/>
              </a:ext>
            </a:extLst>
          </p:cNvPr>
          <p:cNvPicPr/>
          <p:nvPr userDrawn="1"/>
        </p:nvPicPr>
        <p:blipFill>
          <a:blip r:embed="rId8">
            <a:lum/>
            <a:alphaModFix/>
          </a:blip>
          <a:srcRect/>
          <a:stretch>
            <a:fillRect/>
          </a:stretch>
        </p:blipFill>
        <p:spPr>
          <a:xfrm>
            <a:off x="7247334" y="6316815"/>
            <a:ext cx="1512168" cy="3739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71204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80" r:id="rId2"/>
    <p:sldLayoutId id="2147483679" r:id="rId3"/>
    <p:sldLayoutId id="2147483674" r:id="rId4"/>
  </p:sldLayoutIdLst>
  <p:hf hdr="0" dt="0"/>
  <p:txStyles>
    <p:titleStyle>
      <a:lvl1pPr marL="0" indent="0" algn="l" defTabSz="504000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Frutiger LT Com 45 Light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Frutiger LT Com 45 Light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Frutiger LT Com 45 Light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Frutiger LT Com 45 Light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Frutiger LT Com 45 Light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Frutiger LT Com 45 Light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Frutiger LT Com 45 Light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Frutiger LT Com 45 Light" pitchFamily="34" charset="0"/>
        </a:defRPr>
      </a:lvl9pPr>
    </p:titleStyle>
    <p:bodyStyle>
      <a:lvl1pPr marL="360000" indent="-360000" algn="l" defTabSz="360000" rtl="0" eaLnBrk="1" fontAlgn="base" hangingPunct="1">
        <a:spcBef>
          <a:spcPct val="0"/>
        </a:spcBef>
        <a:spcAft>
          <a:spcPts val="900"/>
        </a:spcAft>
        <a:buClr>
          <a:schemeClr val="tx2"/>
        </a:buClr>
        <a:buFont typeface="Wingdings" pitchFamily="2" charset="2"/>
        <a:buChar char="n"/>
        <a:defRPr>
          <a:solidFill>
            <a:schemeClr val="tx1"/>
          </a:solidFill>
          <a:latin typeface="+mn-lt"/>
          <a:ea typeface="+mn-ea"/>
          <a:cs typeface="+mn-cs"/>
        </a:defRPr>
      </a:lvl1pPr>
      <a:lvl2pPr marL="720000" indent="-360000" algn="l" defTabSz="360000" rtl="0" eaLnBrk="1" fontAlgn="base" hangingPunct="1">
        <a:spcBef>
          <a:spcPct val="0"/>
        </a:spcBef>
        <a:spcAft>
          <a:spcPts val="900"/>
        </a:spcAft>
        <a:buClr>
          <a:schemeClr val="bg2"/>
        </a:buClr>
        <a:buFont typeface="Wingdings" pitchFamily="2" charset="2"/>
        <a:buChar char="n"/>
        <a:defRPr>
          <a:solidFill>
            <a:schemeClr val="tx1"/>
          </a:solidFill>
          <a:latin typeface="+mn-lt"/>
        </a:defRPr>
      </a:lvl2pPr>
      <a:lvl3pPr marL="1080000" indent="-360000" algn="l" defTabSz="360000" rtl="0" eaLnBrk="1" fontAlgn="base" hangingPunct="1">
        <a:spcBef>
          <a:spcPct val="0"/>
        </a:spcBef>
        <a:spcAft>
          <a:spcPts val="900"/>
        </a:spcAft>
        <a:buClr>
          <a:schemeClr val="bg2"/>
        </a:buClr>
        <a:buFont typeface="Wingdings" pitchFamily="2" charset="2"/>
        <a:buChar char="n"/>
        <a:defRPr>
          <a:solidFill>
            <a:schemeClr val="tx1"/>
          </a:solidFill>
          <a:latin typeface="+mn-lt"/>
        </a:defRPr>
      </a:lvl3pPr>
      <a:lvl4pPr marL="1440000" indent="-360000" algn="l" defTabSz="360000" rtl="0" eaLnBrk="1" fontAlgn="base" hangingPunct="1">
        <a:spcBef>
          <a:spcPct val="0"/>
        </a:spcBef>
        <a:spcAft>
          <a:spcPts val="900"/>
        </a:spcAft>
        <a:buClr>
          <a:schemeClr val="bg2"/>
        </a:buClr>
        <a:buFont typeface="Wingdings" pitchFamily="2" charset="2"/>
        <a:buChar char="n"/>
        <a:defRPr>
          <a:solidFill>
            <a:schemeClr val="tx1"/>
          </a:solidFill>
          <a:latin typeface="+mn-lt"/>
        </a:defRPr>
      </a:lvl4pPr>
      <a:lvl5pPr marL="1800000" indent="-360000" algn="l" defTabSz="360000" rtl="0" eaLnBrk="1" fontAlgn="base" hangingPunct="1">
        <a:spcBef>
          <a:spcPct val="0"/>
        </a:spcBef>
        <a:spcAft>
          <a:spcPts val="900"/>
        </a:spcAft>
        <a:buClr>
          <a:schemeClr val="bg2"/>
        </a:buClr>
        <a:buFont typeface="Wingdings" pitchFamily="2" charset="2"/>
        <a:buChar char="n"/>
        <a:defRPr>
          <a:solidFill>
            <a:schemeClr val="tx1"/>
          </a:solidFill>
          <a:latin typeface="+mn-lt"/>
        </a:defRPr>
      </a:lvl5pPr>
      <a:lvl6pPr marL="1887538" indent="-358775" algn="l" rtl="0" eaLnBrk="1" fontAlgn="base" hangingPunct="1">
        <a:spcBef>
          <a:spcPct val="0"/>
        </a:spcBef>
        <a:spcAft>
          <a:spcPct val="40000"/>
        </a:spcAft>
        <a:buClr>
          <a:schemeClr val="bg2"/>
        </a:buClr>
        <a:buFont typeface="Wingdings" pitchFamily="2" charset="2"/>
        <a:buChar char="n"/>
        <a:defRPr>
          <a:solidFill>
            <a:schemeClr val="tx1"/>
          </a:solidFill>
          <a:latin typeface="+mn-lt"/>
        </a:defRPr>
      </a:lvl6pPr>
      <a:lvl7pPr marL="2344738" indent="-358775" algn="l" rtl="0" eaLnBrk="1" fontAlgn="base" hangingPunct="1">
        <a:spcBef>
          <a:spcPct val="0"/>
        </a:spcBef>
        <a:spcAft>
          <a:spcPct val="40000"/>
        </a:spcAft>
        <a:buClr>
          <a:schemeClr val="bg2"/>
        </a:buClr>
        <a:buFont typeface="Wingdings" pitchFamily="2" charset="2"/>
        <a:buChar char="n"/>
        <a:defRPr>
          <a:solidFill>
            <a:schemeClr val="tx1"/>
          </a:solidFill>
          <a:latin typeface="+mn-lt"/>
        </a:defRPr>
      </a:lvl7pPr>
      <a:lvl8pPr marL="2801938" indent="-358775" algn="l" rtl="0" eaLnBrk="1" fontAlgn="base" hangingPunct="1">
        <a:spcBef>
          <a:spcPct val="0"/>
        </a:spcBef>
        <a:spcAft>
          <a:spcPct val="40000"/>
        </a:spcAft>
        <a:buClr>
          <a:schemeClr val="bg2"/>
        </a:buClr>
        <a:buFont typeface="Wingdings" pitchFamily="2" charset="2"/>
        <a:buChar char="n"/>
        <a:defRPr>
          <a:solidFill>
            <a:schemeClr val="tx1"/>
          </a:solidFill>
          <a:latin typeface="+mn-lt"/>
        </a:defRPr>
      </a:lvl8pPr>
      <a:lvl9pPr marL="3259138" indent="-358775" algn="l" rtl="0" eaLnBrk="1" fontAlgn="base" hangingPunct="1">
        <a:spcBef>
          <a:spcPct val="0"/>
        </a:spcBef>
        <a:spcAft>
          <a:spcPct val="40000"/>
        </a:spcAft>
        <a:buClr>
          <a:schemeClr val="bg2"/>
        </a:buClr>
        <a:buFont typeface="Wingdings" pitchFamily="2" charset="2"/>
        <a:buChar char="n"/>
        <a:defRPr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github.com/DataCoveEU/API4INSPIRE" TargetMode="External"/><Relationship Id="rId2" Type="http://schemas.openxmlformats.org/officeDocument/2006/relationships/hyperlink" Target="https://github.com/DataCoveEU/API4INSPIRE/wiki" TargetMode="Externa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/>
              <a:t>API4INSPIRE</a:t>
            </a:r>
          </a:p>
        </p:txBody>
      </p:sp>
      <p:sp>
        <p:nvSpPr>
          <p:cNvPr id="6" name="Bildplatzhalter 5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7" name="Foliennummernplatzhalt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spcBef>
                <a:spcPct val="50000"/>
              </a:spcBef>
              <a:spcAft>
                <a:spcPct val="0"/>
              </a:spcAft>
              <a:buFontTx/>
              <a:buNone/>
            </a:pPr>
            <a:r>
              <a:rPr lang="de-DE"/>
              <a:t>Seite </a:t>
            </a:r>
            <a:fld id="{A06316EC-39FF-4C97-AA6E-29B761CE3E45}" type="slidenum">
              <a:rPr lang="de-DE" smtClean="0"/>
              <a:pPr>
                <a:spcBef>
                  <a:spcPct val="50000"/>
                </a:spcBef>
                <a:spcAft>
                  <a:spcPct val="0"/>
                </a:spcAft>
                <a:buFontTx/>
                <a:buNone/>
              </a:pPr>
              <a:t>1</a:t>
            </a:fld>
            <a:endParaRPr lang="de-DE" dirty="0"/>
          </a:p>
        </p:txBody>
      </p:sp>
      <p:pic>
        <p:nvPicPr>
          <p:cNvPr id="8" name="Image3">
            <a:extLst>
              <a:ext uri="{FF2B5EF4-FFF2-40B4-BE49-F238E27FC236}">
                <a16:creationId xmlns:a16="http://schemas.microsoft.com/office/drawing/2014/main" xmlns="" id="{EFB6ECC1-9891-47A8-BF25-D4229B9B80E5}"/>
              </a:ext>
            </a:extLst>
          </p:cNvPr>
          <p:cNvPicPr/>
          <p:nvPr/>
        </p:nvPicPr>
        <p:blipFill>
          <a:blip r:embed="rId2">
            <a:lum/>
            <a:alphaModFix/>
          </a:blip>
          <a:srcRect/>
          <a:stretch>
            <a:fillRect/>
          </a:stretch>
        </p:blipFill>
        <p:spPr>
          <a:xfrm>
            <a:off x="8687494" y="620688"/>
            <a:ext cx="3166110" cy="1396365"/>
          </a:xfrm>
          <a:prstGeom prst="rect">
            <a:avLst/>
          </a:prstGeom>
        </p:spPr>
      </p:pic>
      <p:sp>
        <p:nvSpPr>
          <p:cNvPr id="9" name="Untertitel 8">
            <a:extLst>
              <a:ext uri="{FF2B5EF4-FFF2-40B4-BE49-F238E27FC236}">
                <a16:creationId xmlns:a16="http://schemas.microsoft.com/office/drawing/2014/main" xmlns="" id="{745EE2D3-2D69-43CF-85AC-0161D7A1D55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Overview &amp; Status</a:t>
            </a:r>
          </a:p>
        </p:txBody>
      </p:sp>
    </p:spTree>
    <p:extLst>
      <p:ext uri="{BB962C8B-B14F-4D97-AF65-F5344CB8AC3E}">
        <p14:creationId xmlns:p14="http://schemas.microsoft.com/office/powerpoint/2010/main" val="33382437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>
            <a:extLst>
              <a:ext uri="{FF2B5EF4-FFF2-40B4-BE49-F238E27FC236}">
                <a16:creationId xmlns:a16="http://schemas.microsoft.com/office/drawing/2014/main" xmlns="" id="{F3ED1CC0-13E2-4820-9102-3E853E1F23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7839" y="334800"/>
            <a:ext cx="11233150" cy="369332"/>
          </a:xfrm>
        </p:spPr>
        <p:txBody>
          <a:bodyPr/>
          <a:lstStyle/>
          <a:p>
            <a:r>
              <a:rPr lang="de-DE" dirty="0" smtClean="0"/>
              <a:t>Overview - What</a:t>
            </a:r>
            <a:endParaRPr lang="de-DE" dirty="0"/>
          </a:p>
        </p:txBody>
      </p:sp>
      <p:sp>
        <p:nvSpPr>
          <p:cNvPr id="8" name="Inhaltsplatzhalter 7">
            <a:extLst>
              <a:ext uri="{FF2B5EF4-FFF2-40B4-BE49-F238E27FC236}">
                <a16:creationId xmlns:a16="http://schemas.microsoft.com/office/drawing/2014/main" xmlns="" id="{07FD3B5F-6169-4607-A318-C171E237075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7838" y="1484784"/>
            <a:ext cx="11233149" cy="4536604"/>
          </a:xfrm>
        </p:spPr>
        <p:txBody>
          <a:bodyPr/>
          <a:lstStyle/>
          <a:p>
            <a:r>
              <a:rPr lang="en-GB" dirty="0" smtClean="0"/>
              <a:t>Evaluation </a:t>
            </a:r>
            <a:r>
              <a:rPr lang="en-GB" dirty="0"/>
              <a:t>of </a:t>
            </a:r>
            <a:r>
              <a:rPr lang="en-GB" dirty="0" smtClean="0"/>
              <a:t>OGC </a:t>
            </a:r>
            <a:r>
              <a:rPr lang="en-GB" dirty="0"/>
              <a:t>API - Features </a:t>
            </a:r>
            <a:r>
              <a:rPr lang="en-GB" dirty="0" smtClean="0"/>
              <a:t>and SensorThings </a:t>
            </a:r>
            <a:r>
              <a:rPr lang="en-GB" dirty="0"/>
              <a:t>API pertaining to their applicability within the INSPIRE context</a:t>
            </a:r>
          </a:p>
          <a:p>
            <a:pPr lvl="1"/>
            <a:r>
              <a:rPr lang="en-GB" dirty="0"/>
              <a:t>Develop a methodology for evaluation of standard-based APIs</a:t>
            </a:r>
          </a:p>
          <a:p>
            <a:pPr lvl="1"/>
            <a:r>
              <a:rPr lang="en-GB" dirty="0"/>
              <a:t>Develop deployment strategies for standard-based </a:t>
            </a:r>
            <a:r>
              <a:rPr lang="en-GB" dirty="0" smtClean="0"/>
              <a:t>APIs</a:t>
            </a:r>
          </a:p>
          <a:p>
            <a:pPr lvl="1"/>
            <a:r>
              <a:rPr lang="en-GB" dirty="0" smtClean="0"/>
              <a:t>Deploy APIs together with Data Providers</a:t>
            </a:r>
            <a:endParaRPr lang="en-GB" dirty="0"/>
          </a:p>
          <a:p>
            <a:pPr lvl="1"/>
            <a:r>
              <a:rPr lang="en-GB" dirty="0" smtClean="0"/>
              <a:t>Assess potential impact of inclusion of APIs within INSPIRE &amp; Beyond</a:t>
            </a:r>
            <a:endParaRPr lang="en-GB" dirty="0"/>
          </a:p>
          <a:p>
            <a:pPr lvl="1"/>
            <a:r>
              <a:rPr lang="en-GB" dirty="0" smtClean="0"/>
              <a:t>Provide conclusions, training material </a:t>
            </a:r>
            <a:r>
              <a:rPr lang="en-GB" dirty="0"/>
              <a:t>and recommendations for MS authorities</a:t>
            </a:r>
            <a:endParaRPr lang="de-DE" dirty="0"/>
          </a:p>
          <a:p>
            <a:pPr marL="0" indent="0">
              <a:buNone/>
            </a:pPr>
            <a:endParaRPr lang="de-DE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xmlns="" id="{651AD854-3BE5-4428-80F4-1C5D56BD081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spcBef>
                <a:spcPct val="50000"/>
              </a:spcBef>
              <a:spcAft>
                <a:spcPct val="0"/>
              </a:spcAft>
              <a:buFontTx/>
              <a:buNone/>
            </a:pPr>
            <a:r>
              <a:rPr lang="de-DE"/>
              <a:t> </a:t>
            </a:r>
            <a:endParaRPr lang="de-DE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xmlns="" id="{16EF283B-C3E0-4543-809E-B21A7D7EF4A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spcBef>
                <a:spcPct val="50000"/>
              </a:spcBef>
              <a:spcAft>
                <a:spcPct val="0"/>
              </a:spcAft>
              <a:buFontTx/>
              <a:buNone/>
            </a:pPr>
            <a:r>
              <a:rPr lang="de-DE"/>
              <a:t>Seite </a:t>
            </a:r>
            <a:fld id="{A06316EC-39FF-4C97-AA6E-29B761CE3E45}" type="slidenum">
              <a:rPr lang="de-DE" smtClean="0"/>
              <a:pPr>
                <a:spcBef>
                  <a:spcPct val="50000"/>
                </a:spcBef>
                <a:spcAft>
                  <a:spcPct val="0"/>
                </a:spcAft>
                <a:buFontTx/>
                <a:buNone/>
              </a:pPr>
              <a:t>2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142826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>
            <a:extLst>
              <a:ext uri="{FF2B5EF4-FFF2-40B4-BE49-F238E27FC236}">
                <a16:creationId xmlns:a16="http://schemas.microsoft.com/office/drawing/2014/main" xmlns="" id="{F3ED1CC0-13E2-4820-9102-3E853E1F23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7839" y="334800"/>
            <a:ext cx="11233150" cy="369332"/>
          </a:xfrm>
        </p:spPr>
        <p:txBody>
          <a:bodyPr/>
          <a:lstStyle/>
          <a:p>
            <a:r>
              <a:rPr lang="de-DE" dirty="0" smtClean="0"/>
              <a:t>Overview - Who</a:t>
            </a:r>
            <a:endParaRPr lang="de-DE" dirty="0"/>
          </a:p>
        </p:txBody>
      </p:sp>
      <p:sp>
        <p:nvSpPr>
          <p:cNvPr id="8" name="Inhaltsplatzhalter 7">
            <a:extLst>
              <a:ext uri="{FF2B5EF4-FFF2-40B4-BE49-F238E27FC236}">
                <a16:creationId xmlns:a16="http://schemas.microsoft.com/office/drawing/2014/main" xmlns="" id="{07FD3B5F-6169-4607-A318-C171E237075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7838" y="1124744"/>
            <a:ext cx="11233149" cy="4536604"/>
          </a:xfrm>
        </p:spPr>
        <p:txBody>
          <a:bodyPr/>
          <a:lstStyle/>
          <a:p>
            <a:r>
              <a:rPr lang="de-DE" dirty="0" smtClean="0"/>
              <a:t>Project Team:</a:t>
            </a:r>
            <a:endParaRPr lang="de-DE" dirty="0"/>
          </a:p>
          <a:p>
            <a:pPr lvl="1"/>
            <a:r>
              <a:rPr lang="en-GB" dirty="0"/>
              <a:t>Fraunhofer </a:t>
            </a:r>
            <a:r>
              <a:rPr lang="en-GB" dirty="0" smtClean="0"/>
              <a:t>IOSB</a:t>
            </a:r>
            <a:r>
              <a:rPr lang="en-GB" dirty="0"/>
              <a:t> </a:t>
            </a:r>
            <a:r>
              <a:rPr lang="en-GB" dirty="0" smtClean="0"/>
              <a:t>– Project lead, developed FROST SensorThings API Reference Implementation</a:t>
            </a:r>
          </a:p>
          <a:p>
            <a:pPr lvl="1"/>
            <a:r>
              <a:rPr lang="en-GB" dirty="0" smtClean="0"/>
              <a:t>DataCove </a:t>
            </a:r>
            <a:r>
              <a:rPr lang="en-GB" dirty="0"/>
              <a:t>e.U</a:t>
            </a:r>
            <a:r>
              <a:rPr lang="en-GB" dirty="0" smtClean="0"/>
              <a:t>. – INSPIRE expert specialized on observational data</a:t>
            </a:r>
          </a:p>
          <a:p>
            <a:pPr lvl="1"/>
            <a:r>
              <a:rPr lang="en-GB" dirty="0" smtClean="0"/>
              <a:t>GeoSolutions – Developers of GeoServer</a:t>
            </a:r>
            <a:endParaRPr lang="en-GB" dirty="0"/>
          </a:p>
          <a:p>
            <a:r>
              <a:rPr lang="en-GB" dirty="0"/>
              <a:t>Data Providers: </a:t>
            </a:r>
            <a:endParaRPr lang="en-GB" dirty="0" smtClean="0"/>
          </a:p>
          <a:p>
            <a:pPr lvl="1"/>
            <a:r>
              <a:rPr lang="en-GB" dirty="0" smtClean="0"/>
              <a:t>French Geological Survey </a:t>
            </a:r>
            <a:r>
              <a:rPr lang="en-GB" dirty="0"/>
              <a:t>–</a:t>
            </a:r>
            <a:r>
              <a:rPr lang="en-GB" dirty="0" smtClean="0"/>
              <a:t> BRGM (FR): </a:t>
            </a:r>
            <a:r>
              <a:rPr lang="en-GB" dirty="0"/>
              <a:t>Water Quality </a:t>
            </a:r>
            <a:r>
              <a:rPr lang="en-GB" dirty="0" smtClean="0"/>
              <a:t>&amp; Quantity</a:t>
            </a:r>
            <a:r>
              <a:rPr lang="en-GB" dirty="0"/>
              <a:t>, Hydrological </a:t>
            </a:r>
            <a:r>
              <a:rPr lang="en-GB" dirty="0" smtClean="0"/>
              <a:t>Networks, Natural </a:t>
            </a:r>
            <a:r>
              <a:rPr lang="en-GB" dirty="0"/>
              <a:t>Risk Zones, Environmental monitoring Facilities</a:t>
            </a:r>
            <a:endParaRPr lang="en-GB" dirty="0" smtClean="0"/>
          </a:p>
          <a:p>
            <a:pPr lvl="1"/>
            <a:r>
              <a:rPr lang="en-US" dirty="0"/>
              <a:t>French Agency for Biodiversity </a:t>
            </a:r>
            <a:r>
              <a:rPr lang="en-GB" dirty="0"/>
              <a:t>–</a:t>
            </a:r>
            <a:r>
              <a:rPr lang="en-US" dirty="0" smtClean="0"/>
              <a:t> AFB </a:t>
            </a:r>
            <a:r>
              <a:rPr lang="en-GB" dirty="0"/>
              <a:t>(</a:t>
            </a:r>
            <a:r>
              <a:rPr lang="en-GB" dirty="0"/>
              <a:t>FR</a:t>
            </a:r>
            <a:r>
              <a:rPr lang="en-GB" dirty="0"/>
              <a:t>): Environmental monitoring Facilities, Area Management, … Reporting </a:t>
            </a:r>
            <a:r>
              <a:rPr lang="en-GB" dirty="0" smtClean="0"/>
              <a:t>Zones, </a:t>
            </a:r>
            <a:r>
              <a:rPr lang="en-GB" dirty="0"/>
              <a:t>Land Cover</a:t>
            </a:r>
            <a:endParaRPr lang="en-GB" dirty="0"/>
          </a:p>
          <a:p>
            <a:pPr lvl="1"/>
            <a:r>
              <a:rPr lang="en-GB" dirty="0" smtClean="0"/>
              <a:t>Austrian Meteorological Agency </a:t>
            </a:r>
            <a:r>
              <a:rPr lang="en-GB" dirty="0"/>
              <a:t>–</a:t>
            </a:r>
            <a:r>
              <a:rPr lang="en-GB" dirty="0" smtClean="0"/>
              <a:t> ZAMG (AT): </a:t>
            </a:r>
            <a:r>
              <a:rPr lang="en-GB" dirty="0"/>
              <a:t>Meteorological </a:t>
            </a:r>
            <a:r>
              <a:rPr lang="en-GB" dirty="0" smtClean="0"/>
              <a:t>Data</a:t>
            </a:r>
          </a:p>
          <a:p>
            <a:pPr lvl="1"/>
            <a:r>
              <a:rPr lang="en-GB" dirty="0" smtClean="0"/>
              <a:t>Austro Control (AT): </a:t>
            </a:r>
            <a:r>
              <a:rPr lang="en-GB" dirty="0"/>
              <a:t>Air </a:t>
            </a:r>
            <a:r>
              <a:rPr lang="en-GB" dirty="0" smtClean="0"/>
              <a:t>Transport Networks</a:t>
            </a:r>
          </a:p>
          <a:p>
            <a:pPr lvl="1"/>
            <a:r>
              <a:rPr lang="en-GB" dirty="0" smtClean="0"/>
              <a:t>City of Hamburg (DE): Smart City Sensors</a:t>
            </a:r>
          </a:p>
          <a:p>
            <a:pPr lvl="1"/>
            <a:r>
              <a:rPr lang="en-GB" dirty="0" smtClean="0"/>
              <a:t>Environment </a:t>
            </a:r>
            <a:r>
              <a:rPr lang="en-GB" dirty="0"/>
              <a:t>Agency </a:t>
            </a:r>
            <a:r>
              <a:rPr lang="en-GB" dirty="0" smtClean="0"/>
              <a:t>Baden-Württemberg </a:t>
            </a:r>
            <a:r>
              <a:rPr lang="en-GB" dirty="0"/>
              <a:t>– </a:t>
            </a:r>
            <a:r>
              <a:rPr lang="en-GB" dirty="0" smtClean="0"/>
              <a:t> LUBW </a:t>
            </a:r>
            <a:r>
              <a:rPr lang="en-GB" dirty="0"/>
              <a:t>(DE</a:t>
            </a:r>
            <a:r>
              <a:rPr lang="en-GB" dirty="0" smtClean="0"/>
              <a:t>): Water Quality and Quantity, Hydrological Networks</a:t>
            </a:r>
            <a:endParaRPr lang="en-GB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xmlns="" id="{651AD854-3BE5-4428-80F4-1C5D56BD081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spcBef>
                <a:spcPct val="50000"/>
              </a:spcBef>
              <a:spcAft>
                <a:spcPct val="0"/>
              </a:spcAft>
              <a:buFontTx/>
              <a:buNone/>
            </a:pPr>
            <a:r>
              <a:rPr lang="de-DE"/>
              <a:t> </a:t>
            </a:r>
            <a:endParaRPr lang="de-DE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xmlns="" id="{16EF283B-C3E0-4543-809E-B21A7D7EF4A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spcBef>
                <a:spcPct val="50000"/>
              </a:spcBef>
              <a:spcAft>
                <a:spcPct val="0"/>
              </a:spcAft>
              <a:buFontTx/>
              <a:buNone/>
            </a:pPr>
            <a:r>
              <a:rPr lang="de-DE"/>
              <a:t>Seite </a:t>
            </a:r>
            <a:fld id="{A06316EC-39FF-4C97-AA6E-29B761CE3E45}" type="slidenum">
              <a:rPr lang="de-DE" smtClean="0"/>
              <a:pPr>
                <a:spcBef>
                  <a:spcPct val="50000"/>
                </a:spcBef>
                <a:spcAft>
                  <a:spcPct val="0"/>
                </a:spcAft>
                <a:buFontTx/>
                <a:buNone/>
              </a:pPr>
              <a:t>3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488458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>
            <a:extLst>
              <a:ext uri="{FF2B5EF4-FFF2-40B4-BE49-F238E27FC236}">
                <a16:creationId xmlns:a16="http://schemas.microsoft.com/office/drawing/2014/main" xmlns="" id="{F3ED1CC0-13E2-4820-9102-3E853E1F23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7839" y="334800"/>
            <a:ext cx="11233150" cy="369332"/>
          </a:xfrm>
        </p:spPr>
        <p:txBody>
          <a:bodyPr/>
          <a:lstStyle/>
          <a:p>
            <a:r>
              <a:rPr lang="de-DE" dirty="0" smtClean="0"/>
              <a:t>Status – Where &amp; How</a:t>
            </a:r>
            <a:endParaRPr lang="de-DE" dirty="0"/>
          </a:p>
        </p:txBody>
      </p:sp>
      <p:sp>
        <p:nvSpPr>
          <p:cNvPr id="8" name="Inhaltsplatzhalter 7">
            <a:extLst>
              <a:ext uri="{FF2B5EF4-FFF2-40B4-BE49-F238E27FC236}">
                <a16:creationId xmlns:a16="http://schemas.microsoft.com/office/drawing/2014/main" xmlns="" id="{07FD3B5F-6169-4607-A318-C171E237075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7838" y="1484784"/>
            <a:ext cx="11233149" cy="4536604"/>
          </a:xfrm>
        </p:spPr>
        <p:txBody>
          <a:bodyPr/>
          <a:lstStyle/>
          <a:p>
            <a:pPr marL="360000" lvl="1">
              <a:buClr>
                <a:schemeClr val="tx2"/>
              </a:buClr>
            </a:pPr>
            <a:r>
              <a:rPr lang="de-DE" dirty="0" smtClean="0"/>
              <a:t>Project Duration: </a:t>
            </a:r>
            <a:r>
              <a:rPr lang="en-GB" dirty="0"/>
              <a:t>12/2019 – 10/2020</a:t>
            </a:r>
          </a:p>
          <a:p>
            <a:r>
              <a:rPr lang="de-DE" dirty="0" smtClean="0"/>
              <a:t>Events:</a:t>
            </a:r>
          </a:p>
          <a:p>
            <a:pPr lvl="1"/>
            <a:r>
              <a:rPr lang="de-DE" dirty="0" smtClean="0"/>
              <a:t>INSPIRE APIthon @ INSPIRE Conference Dubrovnik: 12.-15. May</a:t>
            </a:r>
          </a:p>
          <a:p>
            <a:pPr lvl="1"/>
            <a:r>
              <a:rPr lang="en-US" dirty="0"/>
              <a:t>API Hackathon </a:t>
            </a:r>
            <a:r>
              <a:rPr lang="en-US" dirty="0" smtClean="0"/>
              <a:t> @ </a:t>
            </a:r>
            <a:r>
              <a:rPr lang="de-DE" dirty="0"/>
              <a:t>FOSS4G Europe (submitted): 13-17. </a:t>
            </a:r>
            <a:r>
              <a:rPr lang="de-DE" dirty="0" smtClean="0"/>
              <a:t>July</a:t>
            </a:r>
          </a:p>
          <a:p>
            <a:r>
              <a:rPr lang="de-DE" dirty="0" smtClean="0"/>
              <a:t>Questionnaires will be made available to data providers and users</a:t>
            </a:r>
          </a:p>
          <a:p>
            <a:r>
              <a:rPr lang="de-DE" dirty="0" smtClean="0"/>
              <a:t>For more information:</a:t>
            </a:r>
          </a:p>
          <a:p>
            <a:pPr lvl="1"/>
            <a:r>
              <a:rPr lang="de-DE" dirty="0" smtClean="0"/>
              <a:t>Information: </a:t>
            </a:r>
            <a:r>
              <a:rPr lang="de-DE" dirty="0" smtClean="0">
                <a:hlinkClick r:id="rId2"/>
              </a:rPr>
              <a:t>https</a:t>
            </a:r>
            <a:r>
              <a:rPr lang="de-DE" dirty="0">
                <a:hlinkClick r:id="rId2"/>
              </a:rPr>
              <a:t>://</a:t>
            </a:r>
            <a:r>
              <a:rPr lang="de-DE" dirty="0" smtClean="0">
                <a:hlinkClick r:id="rId2"/>
              </a:rPr>
              <a:t>github.com/DataCoveEU/API4INSPIRE/wiki</a:t>
            </a:r>
            <a:endParaRPr lang="de-DE" dirty="0" smtClean="0"/>
          </a:p>
          <a:p>
            <a:pPr lvl="1"/>
            <a:r>
              <a:rPr lang="de-DE" smtClean="0"/>
              <a:t>Development: </a:t>
            </a:r>
            <a:r>
              <a:rPr lang="de-DE" smtClean="0">
                <a:hlinkClick r:id="rId3"/>
              </a:rPr>
              <a:t>https</a:t>
            </a:r>
            <a:r>
              <a:rPr lang="de-DE" dirty="0">
                <a:hlinkClick r:id="rId3"/>
              </a:rPr>
              <a:t>://</a:t>
            </a:r>
            <a:r>
              <a:rPr lang="de-DE" dirty="0" smtClean="0">
                <a:hlinkClick r:id="rId3"/>
              </a:rPr>
              <a:t>github.com/DataCoveEU/API4INSPIRE</a:t>
            </a:r>
            <a:r>
              <a:rPr lang="de-DE" dirty="0" smtClean="0"/>
              <a:t> </a:t>
            </a:r>
            <a:endParaRPr lang="de-DE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xmlns="" id="{651AD854-3BE5-4428-80F4-1C5D56BD081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spcBef>
                <a:spcPct val="50000"/>
              </a:spcBef>
              <a:spcAft>
                <a:spcPct val="0"/>
              </a:spcAft>
              <a:buFontTx/>
              <a:buNone/>
            </a:pPr>
            <a:r>
              <a:rPr lang="de-DE"/>
              <a:t> </a:t>
            </a:r>
            <a:endParaRPr lang="de-DE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xmlns="" id="{16EF283B-C3E0-4543-809E-B21A7D7EF4A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spcBef>
                <a:spcPct val="50000"/>
              </a:spcBef>
              <a:spcAft>
                <a:spcPct val="0"/>
              </a:spcAft>
              <a:buFontTx/>
              <a:buNone/>
            </a:pPr>
            <a:r>
              <a:rPr lang="de-DE"/>
              <a:t>Seite </a:t>
            </a:r>
            <a:fld id="{A06316EC-39FF-4C97-AA6E-29B761CE3E45}" type="slidenum">
              <a:rPr lang="de-DE" smtClean="0"/>
              <a:pPr>
                <a:spcBef>
                  <a:spcPct val="50000"/>
                </a:spcBef>
                <a:spcAft>
                  <a:spcPct val="0"/>
                </a:spcAft>
                <a:buFontTx/>
                <a:buNone/>
              </a:pPr>
              <a:t>4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78628114"/>
      </p:ext>
    </p:extLst>
  </p:cSld>
  <p:clrMapOvr>
    <a:masterClrMapping/>
  </p:clrMapOvr>
</p:sld>
</file>

<file path=ppt/theme/theme1.xml><?xml version="1.0" encoding="utf-8"?>
<a:theme xmlns:a="http://schemas.openxmlformats.org/drawingml/2006/main" name="Fraunhofer Master">
  <a:themeElements>
    <a:clrScheme name="Fraunhofer Master">
      <a:dk1>
        <a:srgbClr val="000000"/>
      </a:dk1>
      <a:lt1>
        <a:srgbClr val="FFFFFF"/>
      </a:lt1>
      <a:dk2>
        <a:srgbClr val="179C7D"/>
      </a:dk2>
      <a:lt2>
        <a:srgbClr val="A8AFAF"/>
      </a:lt2>
      <a:accent1>
        <a:srgbClr val="F29400"/>
      </a:accent1>
      <a:accent2>
        <a:srgbClr val="1F82C0"/>
      </a:accent2>
      <a:accent3>
        <a:srgbClr val="E2001A"/>
      </a:accent3>
      <a:accent4>
        <a:srgbClr val="B1C800"/>
      </a:accent4>
      <a:accent5>
        <a:srgbClr val="FEEFD6"/>
      </a:accent5>
      <a:accent6>
        <a:srgbClr val="E1E3E3"/>
      </a:accent6>
      <a:hlink>
        <a:srgbClr val="25BAE2"/>
      </a:hlink>
      <a:folHlink>
        <a:srgbClr val="B1C800"/>
      </a:folHlink>
    </a:clrScheme>
    <a:fontScheme name="Bullets">
      <a:majorFont>
        <a:latin typeface="Frutiger LT Com 45 Light"/>
        <a:ea typeface=""/>
        <a:cs typeface=""/>
      </a:majorFont>
      <a:minorFont>
        <a:latin typeface="Frutiger LT Com 55 Roman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9525">
          <a:solidFill>
            <a:schemeClr val="tx2"/>
          </a:solidFill>
          <a:round/>
          <a:headEnd type="arrow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noFill/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noFill/>
        <a:ln w="9525" cap="flat" cmpd="sng" algn="ctr">
          <a:solidFill>
            <a:schemeClr val="tx2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/>
    </a:lnDef>
  </a:objectDefaults>
  <a:extraClrSchemeLst>
    <a:extraClrScheme>
      <a:clrScheme name="Bullets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ullets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ullets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ullets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ullets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ullets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ullets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ullets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ullets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ullets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ullets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ullets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ullets 13">
        <a:dk1>
          <a:srgbClr val="000000"/>
        </a:dk1>
        <a:lt1>
          <a:srgbClr val="FFFFFF"/>
        </a:lt1>
        <a:dk2>
          <a:srgbClr val="000000"/>
        </a:dk2>
        <a:lt2>
          <a:srgbClr val="A8AFAF"/>
        </a:lt2>
        <a:accent1>
          <a:srgbClr val="009475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AAC8BD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ullets 14">
        <a:dk1>
          <a:srgbClr val="000000"/>
        </a:dk1>
        <a:lt1>
          <a:srgbClr val="FFFFFF"/>
        </a:lt1>
        <a:dk2>
          <a:srgbClr val="000000"/>
        </a:dk2>
        <a:lt2>
          <a:srgbClr val="A8AFAF"/>
        </a:lt2>
        <a:accent1>
          <a:srgbClr val="009475"/>
        </a:accent1>
        <a:accent2>
          <a:srgbClr val="009475"/>
        </a:accent2>
        <a:accent3>
          <a:srgbClr val="FFFFFF"/>
        </a:accent3>
        <a:accent4>
          <a:srgbClr val="000000"/>
        </a:accent4>
        <a:accent5>
          <a:srgbClr val="AAC8BD"/>
        </a:accent5>
        <a:accent6>
          <a:srgbClr val="008669"/>
        </a:accent6>
        <a:hlink>
          <a:srgbClr val="009475"/>
        </a:hlink>
        <a:folHlink>
          <a:srgbClr val="00947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ullets 15">
        <a:dk1>
          <a:srgbClr val="000000"/>
        </a:dk1>
        <a:lt1>
          <a:srgbClr val="FFFFFF"/>
        </a:lt1>
        <a:dk2>
          <a:srgbClr val="009475"/>
        </a:dk2>
        <a:lt2>
          <a:srgbClr val="A8AFAF"/>
        </a:lt2>
        <a:accent1>
          <a:srgbClr val="25BAE2"/>
        </a:accent1>
        <a:accent2>
          <a:srgbClr val="006E92"/>
        </a:accent2>
        <a:accent3>
          <a:srgbClr val="FFFFFF"/>
        </a:accent3>
        <a:accent4>
          <a:srgbClr val="000000"/>
        </a:accent4>
        <a:accent5>
          <a:srgbClr val="ACD9EE"/>
        </a:accent5>
        <a:accent6>
          <a:srgbClr val="006384"/>
        </a:accent6>
        <a:hlink>
          <a:srgbClr val="4C636F"/>
        </a:hlink>
        <a:folHlink>
          <a:srgbClr val="9E1C2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ullets 16">
        <a:dk1>
          <a:srgbClr val="000000"/>
        </a:dk1>
        <a:lt1>
          <a:srgbClr val="FFFFFF"/>
        </a:lt1>
        <a:dk2>
          <a:srgbClr val="009475"/>
        </a:dk2>
        <a:lt2>
          <a:srgbClr val="25BAE2"/>
        </a:lt2>
        <a:accent1>
          <a:srgbClr val="009475"/>
        </a:accent1>
        <a:accent2>
          <a:srgbClr val="006E92"/>
        </a:accent2>
        <a:accent3>
          <a:srgbClr val="FFFFFF"/>
        </a:accent3>
        <a:accent4>
          <a:srgbClr val="000000"/>
        </a:accent4>
        <a:accent5>
          <a:srgbClr val="AAC8BD"/>
        </a:accent5>
        <a:accent6>
          <a:srgbClr val="006384"/>
        </a:accent6>
        <a:hlink>
          <a:srgbClr val="4C636F"/>
        </a:hlink>
        <a:folHlink>
          <a:srgbClr val="9E1C2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">
  <a:themeElements>
    <a:clrScheme name="Fraunhofer Farbpalette">
      <a:dk1>
        <a:srgbClr val="000000"/>
      </a:dk1>
      <a:lt1>
        <a:srgbClr val="FFFFFF"/>
      </a:lt1>
      <a:dk2>
        <a:srgbClr val="179C7D"/>
      </a:dk2>
      <a:lt2>
        <a:srgbClr val="A8AFAF"/>
      </a:lt2>
      <a:accent1>
        <a:srgbClr val="EB6A0A"/>
      </a:accent1>
      <a:accent2>
        <a:srgbClr val="006E92"/>
      </a:accent2>
      <a:accent3>
        <a:srgbClr val="25BAE2"/>
      </a:accent3>
      <a:accent4>
        <a:srgbClr val="B1C800"/>
      </a:accent4>
      <a:accent5>
        <a:srgbClr val="FEEFD6"/>
      </a:accent5>
      <a:accent6>
        <a:srgbClr val="E1E3E3"/>
      </a:accent6>
      <a:hlink>
        <a:srgbClr val="25BAE2"/>
      </a:hlink>
      <a:folHlink>
        <a:srgbClr val="B1C8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B5ABE75D237D60499B52A1F8FC2BA0B7" ma:contentTypeVersion="1" ma:contentTypeDescription="Ein neues Dokument erstellen." ma:contentTypeScope="" ma:versionID="03f52fc389eeb09bb117c0b7c3669948">
  <xsd:schema xmlns:xsd="http://www.w3.org/2001/XMLSchema" xmlns:xs="http://www.w3.org/2001/XMLSchema" xmlns:p="http://schemas.microsoft.com/office/2006/metadata/properties" xmlns:ns1="http://schemas.microsoft.com/sharepoint/v3" targetNamespace="http://schemas.microsoft.com/office/2006/metadata/properties" ma:root="true" ma:fieldsID="bcc17df15c66a81ee376db90732ad1c7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8" nillable="true" ma:displayName="Geplantes Startdatum" ma:description="" ma:hidden="true" ma:internalName="PublishingStartDate">
      <xsd:simpleType>
        <xsd:restriction base="dms:Unknown"/>
      </xsd:simpleType>
    </xsd:element>
    <xsd:element name="PublishingExpirationDate" ma:index="9" nillable="true" ma:displayName="Geplantes Enddatum" ma:description="" ma:hidden="true" ma:internalName="PublishingExpirationDat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F3204961-FF2B-43E7-9349-B5C29C76B7C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6AFD9745-12A2-4952-91A5-1BC1909FA88F}">
  <ds:schemaRefs>
    <ds:schemaRef ds:uri="http://purl.org/dc/elements/1.1/"/>
    <ds:schemaRef ds:uri="http://schemas.microsoft.com/office/2006/documentManagement/types"/>
    <ds:schemaRef ds:uri="http://purl.org/dc/dcmitype/"/>
    <ds:schemaRef ds:uri="http://schemas.microsoft.com/office/infopath/2007/PartnerControls"/>
    <ds:schemaRef ds:uri="http://schemas.openxmlformats.org/package/2006/metadata/core-properties"/>
    <ds:schemaRef ds:uri="http://purl.org/dc/terms/"/>
    <ds:schemaRef ds:uri="http://www.w3.org/XML/1998/namespace"/>
    <ds:schemaRef ds:uri="http://schemas.microsoft.com/office/2006/metadata/properties"/>
    <ds:schemaRef ds:uri="http://schemas.microsoft.com/sharepoint/v3"/>
  </ds:schemaRefs>
</ds:datastoreItem>
</file>

<file path=customXml/itemProps3.xml><?xml version="1.0" encoding="utf-8"?>
<ds:datastoreItem xmlns:ds="http://schemas.openxmlformats.org/officeDocument/2006/customXml" ds:itemID="{8B41FF20-6364-4EC9-80D5-4AC1CF373C5A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00_Master_Ges_de_16zu9</Template>
  <TotalTime>4077</TotalTime>
  <Words>259</Words>
  <Application>Microsoft Office PowerPoint</Application>
  <PresentationFormat>Custom</PresentationFormat>
  <Paragraphs>37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Fraunhofer Master</vt:lpstr>
      <vt:lpstr>API4INSPIRE</vt:lpstr>
      <vt:lpstr>Overview - What</vt:lpstr>
      <vt:lpstr>Overview - Who</vt:lpstr>
      <vt:lpstr>Status – Where &amp; How</vt:lpstr>
    </vt:vector>
  </TitlesOfParts>
  <Company>Fraunhofer IOSB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Fraunhofer-Institut für Optronik,  Systemtechnik und Bildauswertung IOSB</dc:title>
  <dc:creator>Schnebel, Tanja</dc:creator>
  <cp:lastModifiedBy>Kathi Schleidt</cp:lastModifiedBy>
  <cp:revision>50</cp:revision>
  <cp:lastPrinted>2011-04-27T07:57:31Z</cp:lastPrinted>
  <dcterms:created xsi:type="dcterms:W3CDTF">2018-03-03T12:22:15Z</dcterms:created>
  <dcterms:modified xsi:type="dcterms:W3CDTF">2020-03-02T10:49:19Z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FHGvorlage">
    <vt:bool>true</vt:bool>
  </property>
  <property fmtid="{D5CDD505-2E9C-101B-9397-08002B2CF9AE}" pid="3" name="ContentTypeId">
    <vt:lpwstr>0x010100B5ABE75D237D60499B52A1F8FC2BA0B7</vt:lpwstr>
  </property>
  <property fmtid="{D5CDD505-2E9C-101B-9397-08002B2CF9AE}" pid="4" name="klassifizierung">
    <vt:lpwstr>offen</vt:lpwstr>
  </property>
  <property fmtid="{D5CDD505-2E9C-101B-9397-08002B2CF9AE}" pid="5" name="hasChanged">
    <vt:bool>false</vt:bool>
  </property>
</Properties>
</file>