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18"/>
  </p:notesMasterIdLst>
  <p:sldIdLst>
    <p:sldId id="318" r:id="rId5"/>
    <p:sldId id="382" r:id="rId6"/>
    <p:sldId id="857" r:id="rId7"/>
    <p:sldId id="879" r:id="rId8"/>
    <p:sldId id="880" r:id="rId9"/>
    <p:sldId id="881" r:id="rId10"/>
    <p:sldId id="874" r:id="rId11"/>
    <p:sldId id="882" r:id="rId12"/>
    <p:sldId id="876" r:id="rId13"/>
    <p:sldId id="860" r:id="rId14"/>
    <p:sldId id="877" r:id="rId15"/>
    <p:sldId id="878" r:id="rId16"/>
    <p:sldId id="274" r:id="rId1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092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2" roundtripDataSignature="AMtx7mgGpktP0UyasAMa3yLUL74g72NzI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NGHINI Marco (JRC-ISPRA)" initials="M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48EC"/>
    <a:srgbClr val="FFFF00"/>
    <a:srgbClr val="FCEBE8"/>
    <a:srgbClr val="9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0C79DA-9DB9-44DD-8726-14B754F6D48E}" v="43" dt="2023-07-06T14:50:10.7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874" y="43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42" Type="http://customschemas.google.com/relationships/presentationmetadata" Target="metadata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49" Type="http://schemas.microsoft.com/office/2015/10/relationships/revisionInfo" Target="revisionInfo.xml"/><Relationship Id="rId10" Type="http://schemas.openxmlformats.org/officeDocument/2006/relationships/slide" Target="slides/slide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43" Type="http://schemas.openxmlformats.org/officeDocument/2006/relationships/commentAuthors" Target="commentAuthors.xml"/><Relationship Id="rId48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bio Vinci" userId="2a8124e690d2756c" providerId="LiveId" clId="{92717118-D302-479E-94D1-77E62BD01A44}"/>
    <pc:docChg chg="undo custSel addSld delSld modSld sldOrd">
      <pc:chgData name="Fabio Vinci" userId="2a8124e690d2756c" providerId="LiveId" clId="{92717118-D302-479E-94D1-77E62BD01A44}" dt="2023-04-27T16:11:19.685" v="538" actId="478"/>
      <pc:docMkLst>
        <pc:docMk/>
      </pc:docMkLst>
      <pc:sldChg chg="modSp mod">
        <pc:chgData name="Fabio Vinci" userId="2a8124e690d2756c" providerId="LiveId" clId="{92717118-D302-479E-94D1-77E62BD01A44}" dt="2023-04-27T08:56:52.672" v="15" actId="20577"/>
        <pc:sldMkLst>
          <pc:docMk/>
          <pc:sldMk cId="2687416336" sldId="318"/>
        </pc:sldMkLst>
        <pc:spChg chg="mod">
          <ac:chgData name="Fabio Vinci" userId="2a8124e690d2756c" providerId="LiveId" clId="{92717118-D302-479E-94D1-77E62BD01A44}" dt="2023-04-27T08:56:52.672" v="15" actId="20577"/>
          <ac:spMkLst>
            <pc:docMk/>
            <pc:sldMk cId="2687416336" sldId="318"/>
            <ac:spMk id="115" creationId="{00000000-0000-0000-0000-000000000000}"/>
          </ac:spMkLst>
        </pc:spChg>
      </pc:sldChg>
      <pc:sldChg chg="modSp mod">
        <pc:chgData name="Fabio Vinci" userId="2a8124e690d2756c" providerId="LiveId" clId="{92717118-D302-479E-94D1-77E62BD01A44}" dt="2023-04-27T15:42:12.641" v="481" actId="20577"/>
        <pc:sldMkLst>
          <pc:docMk/>
          <pc:sldMk cId="3523591636" sldId="382"/>
        </pc:sldMkLst>
        <pc:spChg chg="mod">
          <ac:chgData name="Fabio Vinci" userId="2a8124e690d2756c" providerId="LiveId" clId="{92717118-D302-479E-94D1-77E62BD01A44}" dt="2023-04-27T15:42:12.641" v="481" actId="20577"/>
          <ac:spMkLst>
            <pc:docMk/>
            <pc:sldMk cId="3523591636" sldId="382"/>
            <ac:spMk id="8" creationId="{00000000-0000-0000-0000-000000000000}"/>
          </ac:spMkLst>
        </pc:spChg>
      </pc:sldChg>
      <pc:sldChg chg="del">
        <pc:chgData name="Fabio Vinci" userId="2a8124e690d2756c" providerId="LiveId" clId="{92717118-D302-479E-94D1-77E62BD01A44}" dt="2023-04-27T10:13:27.841" v="46" actId="47"/>
        <pc:sldMkLst>
          <pc:docMk/>
          <pc:sldMk cId="3739823926" sldId="390"/>
        </pc:sldMkLst>
      </pc:sldChg>
      <pc:sldChg chg="del">
        <pc:chgData name="Fabio Vinci" userId="2a8124e690d2756c" providerId="LiveId" clId="{92717118-D302-479E-94D1-77E62BD01A44}" dt="2023-04-27T10:13:06.334" v="41" actId="47"/>
        <pc:sldMkLst>
          <pc:docMk/>
          <pc:sldMk cId="3100211715" sldId="397"/>
        </pc:sldMkLst>
      </pc:sldChg>
      <pc:sldChg chg="del">
        <pc:chgData name="Fabio Vinci" userId="2a8124e690d2756c" providerId="LiveId" clId="{92717118-D302-479E-94D1-77E62BD01A44}" dt="2023-04-27T10:13:37.568" v="47" actId="47"/>
        <pc:sldMkLst>
          <pc:docMk/>
          <pc:sldMk cId="3153908489" sldId="405"/>
        </pc:sldMkLst>
      </pc:sldChg>
      <pc:sldChg chg="del">
        <pc:chgData name="Fabio Vinci" userId="2a8124e690d2756c" providerId="LiveId" clId="{92717118-D302-479E-94D1-77E62BD01A44}" dt="2023-04-27T10:13:12.898" v="44" actId="47"/>
        <pc:sldMkLst>
          <pc:docMk/>
          <pc:sldMk cId="1800483236" sldId="410"/>
        </pc:sldMkLst>
      </pc:sldChg>
      <pc:sldChg chg="addSp delSp modSp add mod">
        <pc:chgData name="Fabio Vinci" userId="2a8124e690d2756c" providerId="LiveId" clId="{92717118-D302-479E-94D1-77E62BD01A44}" dt="2023-04-27T16:11:19.685" v="538" actId="478"/>
        <pc:sldMkLst>
          <pc:docMk/>
          <pc:sldMk cId="324686014" sldId="411"/>
        </pc:sldMkLst>
        <pc:spChg chg="del mod">
          <ac:chgData name="Fabio Vinci" userId="2a8124e690d2756c" providerId="LiveId" clId="{92717118-D302-479E-94D1-77E62BD01A44}" dt="2023-04-27T15:28:02.349" v="445" actId="478"/>
          <ac:spMkLst>
            <pc:docMk/>
            <pc:sldMk cId="324686014" sldId="411"/>
            <ac:spMk id="2" creationId="{2A5E34BA-5C4D-41FF-9299-19B8C9D87A4A}"/>
          </ac:spMkLst>
        </pc:spChg>
        <pc:spChg chg="mod">
          <ac:chgData name="Fabio Vinci" userId="2a8124e690d2756c" providerId="LiveId" clId="{92717118-D302-479E-94D1-77E62BD01A44}" dt="2023-04-27T15:29:06.628" v="455" actId="20577"/>
          <ac:spMkLst>
            <pc:docMk/>
            <pc:sldMk cId="324686014" sldId="411"/>
            <ac:spMk id="4" creationId="{D0CCC6E0-3E2B-3668-9980-7ABA5791E5A3}"/>
          </ac:spMkLst>
        </pc:spChg>
        <pc:spChg chg="add mod">
          <ac:chgData name="Fabio Vinci" userId="2a8124e690d2756c" providerId="LiveId" clId="{92717118-D302-479E-94D1-77E62BD01A44}" dt="2023-04-27T15:28:16.783" v="448" actId="20577"/>
          <ac:spMkLst>
            <pc:docMk/>
            <pc:sldMk cId="324686014" sldId="411"/>
            <ac:spMk id="6" creationId="{EFE052BB-718D-70CF-E16A-84B031DAB475}"/>
          </ac:spMkLst>
        </pc:spChg>
        <pc:spChg chg="add del mod">
          <ac:chgData name="Fabio Vinci" userId="2a8124e690d2756c" providerId="LiveId" clId="{92717118-D302-479E-94D1-77E62BD01A44}" dt="2023-04-27T16:11:19.685" v="538" actId="478"/>
          <ac:spMkLst>
            <pc:docMk/>
            <pc:sldMk cId="324686014" sldId="411"/>
            <ac:spMk id="12" creationId="{D9829EC5-6253-2FF8-DAF5-2DCFD58454C5}"/>
          </ac:spMkLst>
        </pc:spChg>
        <pc:picChg chg="add del mod">
          <ac:chgData name="Fabio Vinci" userId="2a8124e690d2756c" providerId="LiveId" clId="{92717118-D302-479E-94D1-77E62BD01A44}" dt="2023-04-27T16:06:18.260" v="496" actId="478"/>
          <ac:picMkLst>
            <pc:docMk/>
            <pc:sldMk cId="324686014" sldId="411"/>
            <ac:picMk id="3" creationId="{25A8D455-0DE5-DC63-5C29-D09C5CBE7785}"/>
          </ac:picMkLst>
        </pc:picChg>
        <pc:picChg chg="add del mod">
          <ac:chgData name="Fabio Vinci" userId="2a8124e690d2756c" providerId="LiveId" clId="{92717118-D302-479E-94D1-77E62BD01A44}" dt="2023-04-27T16:03:59.182" v="487" actId="478"/>
          <ac:picMkLst>
            <pc:docMk/>
            <pc:sldMk cId="324686014" sldId="411"/>
            <ac:picMk id="5" creationId="{73AE911C-2433-3205-B030-F6B4E0136CE1}"/>
          </ac:picMkLst>
        </pc:picChg>
        <pc:picChg chg="add mod">
          <ac:chgData name="Fabio Vinci" userId="2a8124e690d2756c" providerId="LiveId" clId="{92717118-D302-479E-94D1-77E62BD01A44}" dt="2023-04-27T16:07:29.148" v="510" actId="1076"/>
          <ac:picMkLst>
            <pc:docMk/>
            <pc:sldMk cId="324686014" sldId="411"/>
            <ac:picMk id="8" creationId="{CAF03252-A9A9-DACE-0CF1-2238F03CF340}"/>
          </ac:picMkLst>
        </pc:picChg>
        <pc:picChg chg="add mod">
          <ac:chgData name="Fabio Vinci" userId="2a8124e690d2756c" providerId="LiveId" clId="{92717118-D302-479E-94D1-77E62BD01A44}" dt="2023-04-27T16:07:54.053" v="512" actId="1076"/>
          <ac:picMkLst>
            <pc:docMk/>
            <pc:sldMk cId="324686014" sldId="411"/>
            <ac:picMk id="9" creationId="{CF4F6099-637B-93B7-C169-67C825C2CE87}"/>
          </ac:picMkLst>
        </pc:picChg>
        <pc:picChg chg="add mod">
          <ac:chgData name="Fabio Vinci" userId="2a8124e690d2756c" providerId="LiveId" clId="{92717118-D302-479E-94D1-77E62BD01A44}" dt="2023-04-27T16:07:05.669" v="509" actId="1076"/>
          <ac:picMkLst>
            <pc:docMk/>
            <pc:sldMk cId="324686014" sldId="411"/>
            <ac:picMk id="10" creationId="{FC0C6DF4-480E-701A-6E05-5A665EF46379}"/>
          </ac:picMkLst>
        </pc:picChg>
      </pc:sldChg>
      <pc:sldChg chg="addSp modSp add mod">
        <pc:chgData name="Fabio Vinci" userId="2a8124e690d2756c" providerId="LiveId" clId="{92717118-D302-479E-94D1-77E62BD01A44}" dt="2023-04-27T10:42:15.777" v="157" actId="1440"/>
        <pc:sldMkLst>
          <pc:docMk/>
          <pc:sldMk cId="3644329025" sldId="849"/>
        </pc:sldMkLst>
        <pc:spChg chg="mod">
          <ac:chgData name="Fabio Vinci" userId="2a8124e690d2756c" providerId="LiveId" clId="{92717118-D302-479E-94D1-77E62BD01A44}" dt="2023-04-27T10:40:51.431" v="119"/>
          <ac:spMkLst>
            <pc:docMk/>
            <pc:sldMk cId="3644329025" sldId="849"/>
            <ac:spMk id="2" creationId="{CAAD6462-F648-4360-9C82-479D47DA9BB2}"/>
          </ac:spMkLst>
        </pc:spChg>
        <pc:spChg chg="add mod">
          <ac:chgData name="Fabio Vinci" userId="2a8124e690d2756c" providerId="LiveId" clId="{92717118-D302-479E-94D1-77E62BD01A44}" dt="2023-04-27T10:42:07.842" v="156" actId="113"/>
          <ac:spMkLst>
            <pc:docMk/>
            <pc:sldMk cId="3644329025" sldId="849"/>
            <ac:spMk id="3" creationId="{78565B98-E2F1-D1F3-DF0A-01450604B5CC}"/>
          </ac:spMkLst>
        </pc:spChg>
        <pc:spChg chg="mod">
          <ac:chgData name="Fabio Vinci" userId="2a8124e690d2756c" providerId="LiveId" clId="{92717118-D302-479E-94D1-77E62BD01A44}" dt="2023-04-27T10:29:22.268" v="85" actId="20577"/>
          <ac:spMkLst>
            <pc:docMk/>
            <pc:sldMk cId="3644329025" sldId="849"/>
            <ac:spMk id="4" creationId="{54B7364E-B8A4-DA88-B1B6-43B8958F479E}"/>
          </ac:spMkLst>
        </pc:spChg>
        <pc:picChg chg="mod">
          <ac:chgData name="Fabio Vinci" userId="2a8124e690d2756c" providerId="LiveId" clId="{92717118-D302-479E-94D1-77E62BD01A44}" dt="2023-04-27T10:42:15.777" v="157" actId="1440"/>
          <ac:picMkLst>
            <pc:docMk/>
            <pc:sldMk cId="3644329025" sldId="849"/>
            <ac:picMk id="5" creationId="{E6870D13-47BD-8777-635E-4582CD8B03E1}"/>
          </ac:picMkLst>
        </pc:picChg>
      </pc:sldChg>
      <pc:sldChg chg="addSp delSp modSp mod ord">
        <pc:chgData name="Fabio Vinci" userId="2a8124e690d2756c" providerId="LiveId" clId="{92717118-D302-479E-94D1-77E62BD01A44}" dt="2023-04-27T10:36:06.813" v="93" actId="1440"/>
        <pc:sldMkLst>
          <pc:docMk/>
          <pc:sldMk cId="3482493579" sldId="855"/>
        </pc:sldMkLst>
        <pc:spChg chg="mod">
          <ac:chgData name="Fabio Vinci" userId="2a8124e690d2756c" providerId="LiveId" clId="{92717118-D302-479E-94D1-77E62BD01A44}" dt="2023-04-27T10:28:42.259" v="72" actId="122"/>
          <ac:spMkLst>
            <pc:docMk/>
            <pc:sldMk cId="3482493579" sldId="855"/>
            <ac:spMk id="2" creationId="{8C40F6FC-859F-26B5-78AE-09BFABBFBF7B}"/>
          </ac:spMkLst>
        </pc:spChg>
        <pc:spChg chg="mod">
          <ac:chgData name="Fabio Vinci" userId="2a8124e690d2756c" providerId="LiveId" clId="{92717118-D302-479E-94D1-77E62BD01A44}" dt="2023-04-27T10:20:45.094" v="69" actId="14100"/>
          <ac:spMkLst>
            <pc:docMk/>
            <pc:sldMk cId="3482493579" sldId="855"/>
            <ac:spMk id="3" creationId="{6CB6F2D3-1A9F-5535-B3E6-50CBFC98424F}"/>
          </ac:spMkLst>
        </pc:spChg>
        <pc:spChg chg="mod">
          <ac:chgData name="Fabio Vinci" userId="2a8124e690d2756c" providerId="LiveId" clId="{92717118-D302-479E-94D1-77E62BD01A44}" dt="2023-04-27T10:20:38.007" v="68" actId="20577"/>
          <ac:spMkLst>
            <pc:docMk/>
            <pc:sldMk cId="3482493579" sldId="855"/>
            <ac:spMk id="259" creationId="{00000000-0000-0000-0000-000000000000}"/>
          </ac:spMkLst>
        </pc:spChg>
        <pc:picChg chg="del">
          <ac:chgData name="Fabio Vinci" userId="2a8124e690d2756c" providerId="LiveId" clId="{92717118-D302-479E-94D1-77E62BD01A44}" dt="2023-04-27T10:15:26.321" v="51" actId="478"/>
          <ac:picMkLst>
            <pc:docMk/>
            <pc:sldMk cId="3482493579" sldId="855"/>
            <ac:picMk id="5" creationId="{3515CC20-E304-69EA-4104-DFE743F72239}"/>
          </ac:picMkLst>
        </pc:picChg>
        <pc:picChg chg="add mod">
          <ac:chgData name="Fabio Vinci" userId="2a8124e690d2756c" providerId="LiveId" clId="{92717118-D302-479E-94D1-77E62BD01A44}" dt="2023-04-27T10:36:06.813" v="93" actId="1440"/>
          <ac:picMkLst>
            <pc:docMk/>
            <pc:sldMk cId="3482493579" sldId="855"/>
            <ac:picMk id="6" creationId="{1F9A1C68-AAF2-BB96-DC63-7316796BE2CE}"/>
          </ac:picMkLst>
        </pc:picChg>
      </pc:sldChg>
      <pc:sldChg chg="addSp delSp modSp add mod">
        <pc:chgData name="Fabio Vinci" userId="2a8124e690d2756c" providerId="LiveId" clId="{92717118-D302-479E-94D1-77E62BD01A44}" dt="2023-04-27T15:21:33.573" v="419" actId="20577"/>
        <pc:sldMkLst>
          <pc:docMk/>
          <pc:sldMk cId="2288847443" sldId="857"/>
        </pc:sldMkLst>
        <pc:spChg chg="add del mod">
          <ac:chgData name="Fabio Vinci" userId="2a8124e690d2756c" providerId="LiveId" clId="{92717118-D302-479E-94D1-77E62BD01A44}" dt="2023-04-27T15:13:59.171" v="230" actId="478"/>
          <ac:spMkLst>
            <pc:docMk/>
            <pc:sldMk cId="2288847443" sldId="857"/>
            <ac:spMk id="4" creationId="{48129BCD-00CA-3A90-CEA6-5A2A60057F3B}"/>
          </ac:spMkLst>
        </pc:spChg>
        <pc:spChg chg="mod">
          <ac:chgData name="Fabio Vinci" userId="2a8124e690d2756c" providerId="LiveId" clId="{92717118-D302-479E-94D1-77E62BD01A44}" dt="2023-04-27T15:21:33.573" v="419" actId="20577"/>
          <ac:spMkLst>
            <pc:docMk/>
            <pc:sldMk cId="2288847443" sldId="857"/>
            <ac:spMk id="9" creationId="{00000000-0000-0000-0000-000000000000}"/>
          </ac:spMkLst>
        </pc:spChg>
        <pc:picChg chg="mod">
          <ac:chgData name="Fabio Vinci" userId="2a8124e690d2756c" providerId="LiveId" clId="{92717118-D302-479E-94D1-77E62BD01A44}" dt="2023-04-27T15:19:21.989" v="416" actId="1076"/>
          <ac:picMkLst>
            <pc:docMk/>
            <pc:sldMk cId="2288847443" sldId="857"/>
            <ac:picMk id="2" creationId="{BA6FB9A7-D0E5-E868-77E9-9546D704B47C}"/>
          </ac:picMkLst>
        </pc:picChg>
      </pc:sldChg>
      <pc:sldChg chg="del">
        <pc:chgData name="Fabio Vinci" userId="2a8124e690d2756c" providerId="LiveId" clId="{92717118-D302-479E-94D1-77E62BD01A44}" dt="2023-04-27T10:13:20.092" v="45" actId="47"/>
        <pc:sldMkLst>
          <pc:docMk/>
          <pc:sldMk cId="3381096948" sldId="859"/>
        </pc:sldMkLst>
      </pc:sldChg>
      <pc:sldChg chg="del">
        <pc:chgData name="Fabio Vinci" userId="2a8124e690d2756c" providerId="LiveId" clId="{92717118-D302-479E-94D1-77E62BD01A44}" dt="2023-04-27T10:13:03.982" v="39" actId="47"/>
        <pc:sldMkLst>
          <pc:docMk/>
          <pc:sldMk cId="2991266541" sldId="860"/>
        </pc:sldMkLst>
      </pc:sldChg>
      <pc:sldChg chg="modSp add mod ord">
        <pc:chgData name="Fabio Vinci" userId="2a8124e690d2756c" providerId="LiveId" clId="{92717118-D302-479E-94D1-77E62BD01A44}" dt="2023-04-27T15:47:18.677" v="486" actId="20577"/>
        <pc:sldMkLst>
          <pc:docMk/>
          <pc:sldMk cId="3125634616" sldId="861"/>
        </pc:sldMkLst>
        <pc:spChg chg="mod">
          <ac:chgData name="Fabio Vinci" userId="2a8124e690d2756c" providerId="LiveId" clId="{92717118-D302-479E-94D1-77E62BD01A44}" dt="2023-04-27T15:47:18.677" v="486" actId="20577"/>
          <ac:spMkLst>
            <pc:docMk/>
            <pc:sldMk cId="3125634616" sldId="861"/>
            <ac:spMk id="2" creationId="{CAAD6462-F648-4360-9C82-479D47DA9BB2}"/>
          </ac:spMkLst>
        </pc:spChg>
        <pc:spChg chg="mod">
          <ac:chgData name="Fabio Vinci" userId="2a8124e690d2756c" providerId="LiveId" clId="{92717118-D302-479E-94D1-77E62BD01A44}" dt="2023-04-27T13:20:00.619" v="160" actId="20577"/>
          <ac:spMkLst>
            <pc:docMk/>
            <pc:sldMk cId="3125634616" sldId="861"/>
            <ac:spMk id="4" creationId="{54B7364E-B8A4-DA88-B1B6-43B8958F479E}"/>
          </ac:spMkLst>
        </pc:spChg>
      </pc:sldChg>
      <pc:sldChg chg="del">
        <pc:chgData name="Fabio Vinci" userId="2a8124e690d2756c" providerId="LiveId" clId="{92717118-D302-479E-94D1-77E62BD01A44}" dt="2023-04-27T10:14:27.518" v="48" actId="47"/>
        <pc:sldMkLst>
          <pc:docMk/>
          <pc:sldMk cId="4125201552" sldId="861"/>
        </pc:sldMkLst>
      </pc:sldChg>
      <pc:sldChg chg="delSp del mod">
        <pc:chgData name="Fabio Vinci" userId="2a8124e690d2756c" providerId="LiveId" clId="{92717118-D302-479E-94D1-77E62BD01A44}" dt="2023-04-27T15:18:12.335" v="389" actId="47"/>
        <pc:sldMkLst>
          <pc:docMk/>
          <pc:sldMk cId="1273661969" sldId="862"/>
        </pc:sldMkLst>
        <pc:spChg chg="del">
          <ac:chgData name="Fabio Vinci" userId="2a8124e690d2756c" providerId="LiveId" clId="{92717118-D302-479E-94D1-77E62BD01A44}" dt="2023-04-27T15:10:05.277" v="194" actId="478"/>
          <ac:spMkLst>
            <pc:docMk/>
            <pc:sldMk cId="1273661969" sldId="862"/>
            <ac:spMk id="6" creationId="{758DC5BD-0115-1546-1A14-CB36B2588226}"/>
          </ac:spMkLst>
        </pc:spChg>
        <pc:picChg chg="del">
          <ac:chgData name="Fabio Vinci" userId="2a8124e690d2756c" providerId="LiveId" clId="{92717118-D302-479E-94D1-77E62BD01A44}" dt="2023-04-27T15:10:02.092" v="193" actId="478"/>
          <ac:picMkLst>
            <pc:docMk/>
            <pc:sldMk cId="1273661969" sldId="862"/>
            <ac:picMk id="4" creationId="{4371C52B-91FF-278D-AE40-FD223E686D59}"/>
          </ac:picMkLst>
        </pc:picChg>
      </pc:sldChg>
      <pc:sldChg chg="del">
        <pc:chgData name="Fabio Vinci" userId="2a8124e690d2756c" providerId="LiveId" clId="{92717118-D302-479E-94D1-77E62BD01A44}" dt="2023-04-27T15:07:58.041" v="189" actId="47"/>
        <pc:sldMkLst>
          <pc:docMk/>
          <pc:sldMk cId="480234869" sldId="863"/>
        </pc:sldMkLst>
      </pc:sldChg>
      <pc:sldChg chg="add del">
        <pc:chgData name="Fabio Vinci" userId="2a8124e690d2756c" providerId="LiveId" clId="{92717118-D302-479E-94D1-77E62BD01A44}" dt="2023-04-27T16:10:07.262" v="513" actId="47"/>
        <pc:sldMkLst>
          <pc:docMk/>
          <pc:sldMk cId="2899007631" sldId="864"/>
        </pc:sldMkLst>
      </pc:sldChg>
      <pc:sldChg chg="del">
        <pc:chgData name="Fabio Vinci" userId="2a8124e690d2756c" providerId="LiveId" clId="{92717118-D302-479E-94D1-77E62BD01A44}" dt="2023-04-27T15:08:04.409" v="191" actId="47"/>
        <pc:sldMkLst>
          <pc:docMk/>
          <pc:sldMk cId="1764322663" sldId="865"/>
        </pc:sldMkLst>
      </pc:sldChg>
      <pc:sldChg chg="del">
        <pc:chgData name="Fabio Vinci" userId="2a8124e690d2756c" providerId="LiveId" clId="{92717118-D302-479E-94D1-77E62BD01A44}" dt="2023-04-27T15:08:01.519" v="190" actId="47"/>
        <pc:sldMkLst>
          <pc:docMk/>
          <pc:sldMk cId="1138694731" sldId="866"/>
        </pc:sldMkLst>
      </pc:sldChg>
      <pc:sldChg chg="del">
        <pc:chgData name="Fabio Vinci" userId="2a8124e690d2756c" providerId="LiveId" clId="{92717118-D302-479E-94D1-77E62BD01A44}" dt="2023-04-27T15:07:55.493" v="188" actId="47"/>
        <pc:sldMkLst>
          <pc:docMk/>
          <pc:sldMk cId="1935733283" sldId="867"/>
        </pc:sldMkLst>
      </pc:sldChg>
      <pc:sldChg chg="del">
        <pc:chgData name="Fabio Vinci" userId="2a8124e690d2756c" providerId="LiveId" clId="{92717118-D302-479E-94D1-77E62BD01A44}" dt="2023-04-27T10:13:07.787" v="42" actId="47"/>
        <pc:sldMkLst>
          <pc:docMk/>
          <pc:sldMk cId="2008624400" sldId="869"/>
        </pc:sldMkLst>
      </pc:sldChg>
      <pc:sldChg chg="del">
        <pc:chgData name="Fabio Vinci" userId="2a8124e690d2756c" providerId="LiveId" clId="{92717118-D302-479E-94D1-77E62BD01A44}" dt="2023-04-27T10:13:10.360" v="43" actId="47"/>
        <pc:sldMkLst>
          <pc:docMk/>
          <pc:sldMk cId="4169937073" sldId="870"/>
        </pc:sldMkLst>
      </pc:sldChg>
      <pc:sldChg chg="del">
        <pc:chgData name="Fabio Vinci" userId="2a8124e690d2756c" providerId="LiveId" clId="{92717118-D302-479E-94D1-77E62BD01A44}" dt="2023-04-27T10:13:05.207" v="40" actId="47"/>
        <pc:sldMkLst>
          <pc:docMk/>
          <pc:sldMk cId="19611161" sldId="871"/>
        </pc:sldMkLst>
      </pc:sldChg>
      <pc:sldChg chg="del">
        <pc:chgData name="Fabio Vinci" userId="2a8124e690d2756c" providerId="LiveId" clId="{92717118-D302-479E-94D1-77E62BD01A44}" dt="2023-04-27T15:23:39.117" v="423" actId="47"/>
        <pc:sldMkLst>
          <pc:docMk/>
          <pc:sldMk cId="2543069137" sldId="872"/>
        </pc:sldMkLst>
      </pc:sldChg>
      <pc:sldChg chg="addSp delSp modSp add mod ord">
        <pc:chgData name="Fabio Vinci" userId="2a8124e690d2756c" providerId="LiveId" clId="{92717118-D302-479E-94D1-77E62BD01A44}" dt="2023-04-27T15:22:13.055" v="421" actId="6549"/>
        <pc:sldMkLst>
          <pc:docMk/>
          <pc:sldMk cId="921460177" sldId="873"/>
        </pc:sldMkLst>
        <pc:spChg chg="mod">
          <ac:chgData name="Fabio Vinci" userId="2a8124e690d2756c" providerId="LiveId" clId="{92717118-D302-479E-94D1-77E62BD01A44}" dt="2023-04-27T15:22:13.055" v="421" actId="6549"/>
          <ac:spMkLst>
            <pc:docMk/>
            <pc:sldMk cId="921460177" sldId="873"/>
            <ac:spMk id="2" creationId="{8C40F6FC-859F-26B5-78AE-09BFABBFBF7B}"/>
          </ac:spMkLst>
        </pc:spChg>
        <pc:spChg chg="mod">
          <ac:chgData name="Fabio Vinci" userId="2a8124e690d2756c" providerId="LiveId" clId="{92717118-D302-479E-94D1-77E62BD01A44}" dt="2023-04-27T10:28:54.292" v="78" actId="20577"/>
          <ac:spMkLst>
            <pc:docMk/>
            <pc:sldMk cId="921460177" sldId="873"/>
            <ac:spMk id="259" creationId="{00000000-0000-0000-0000-000000000000}"/>
          </ac:spMkLst>
        </pc:spChg>
        <pc:picChg chg="add mod">
          <ac:chgData name="Fabio Vinci" userId="2a8124e690d2756c" providerId="LiveId" clId="{92717118-D302-479E-94D1-77E62BD01A44}" dt="2023-04-27T10:36:11.514" v="94" actId="1440"/>
          <ac:picMkLst>
            <pc:docMk/>
            <pc:sldMk cId="921460177" sldId="873"/>
            <ac:picMk id="5" creationId="{8AD721D5-C0DD-04E4-D560-2BB12DDF5B25}"/>
          </ac:picMkLst>
        </pc:picChg>
        <pc:picChg chg="del">
          <ac:chgData name="Fabio Vinci" userId="2a8124e690d2756c" providerId="LiveId" clId="{92717118-D302-479E-94D1-77E62BD01A44}" dt="2023-04-27T10:28:59.577" v="79" actId="478"/>
          <ac:picMkLst>
            <pc:docMk/>
            <pc:sldMk cId="921460177" sldId="873"/>
            <ac:picMk id="6" creationId="{1F9A1C68-AAF2-BB96-DC63-7316796BE2CE}"/>
          </ac:picMkLst>
        </pc:picChg>
      </pc:sldChg>
      <pc:sldChg chg="add">
        <pc:chgData name="Fabio Vinci" userId="2a8124e690d2756c" providerId="LiveId" clId="{92717118-D302-479E-94D1-77E62BD01A44}" dt="2023-04-27T13:19:51.353" v="158" actId="2890"/>
        <pc:sldMkLst>
          <pc:docMk/>
          <pc:sldMk cId="2255859807" sldId="874"/>
        </pc:sldMkLst>
      </pc:sldChg>
      <pc:sldChg chg="addSp delSp add del mod ord">
        <pc:chgData name="Fabio Vinci" userId="2a8124e690d2756c" providerId="LiveId" clId="{92717118-D302-479E-94D1-77E62BD01A44}" dt="2023-04-27T15:07:43.045" v="187" actId="47"/>
        <pc:sldMkLst>
          <pc:docMk/>
          <pc:sldMk cId="2892135892" sldId="875"/>
        </pc:sldMkLst>
        <pc:picChg chg="add del">
          <ac:chgData name="Fabio Vinci" userId="2a8124e690d2756c" providerId="LiveId" clId="{92717118-D302-479E-94D1-77E62BD01A44}" dt="2023-04-27T15:06:21.557" v="184" actId="478"/>
          <ac:picMkLst>
            <pc:docMk/>
            <pc:sldMk cId="2892135892" sldId="875"/>
            <ac:picMk id="4" creationId="{00000000-0000-0000-0000-000000000000}"/>
          </ac:picMkLst>
        </pc:picChg>
      </pc:sldChg>
    </pc:docChg>
  </pc:docChgLst>
  <pc:docChgLst>
    <pc:chgData name="Fabio Vinci" userId="2a8124e690d2756c" providerId="LiveId" clId="{410C79DA-9DB9-44DD-8726-14B754F6D48E}"/>
    <pc:docChg chg="undo custSel addSld delSld modSld sldOrd">
      <pc:chgData name="Fabio Vinci" userId="2a8124e690d2756c" providerId="LiveId" clId="{410C79DA-9DB9-44DD-8726-14B754F6D48E}" dt="2023-07-06T14:50:17.553" v="1515" actId="13822"/>
      <pc:docMkLst>
        <pc:docMk/>
      </pc:docMkLst>
      <pc:sldChg chg="modSp mod">
        <pc:chgData name="Fabio Vinci" userId="2a8124e690d2756c" providerId="LiveId" clId="{410C79DA-9DB9-44DD-8726-14B754F6D48E}" dt="2023-07-05T09:27:15.251" v="9" actId="20577"/>
        <pc:sldMkLst>
          <pc:docMk/>
          <pc:sldMk cId="2687416336" sldId="318"/>
        </pc:sldMkLst>
        <pc:spChg chg="mod">
          <ac:chgData name="Fabio Vinci" userId="2a8124e690d2756c" providerId="LiveId" clId="{410C79DA-9DB9-44DD-8726-14B754F6D48E}" dt="2023-07-05T09:27:15.251" v="9" actId="20577"/>
          <ac:spMkLst>
            <pc:docMk/>
            <pc:sldMk cId="2687416336" sldId="318"/>
            <ac:spMk id="115" creationId="{00000000-0000-0000-0000-000000000000}"/>
          </ac:spMkLst>
        </pc:spChg>
      </pc:sldChg>
      <pc:sldChg chg="modSp mod">
        <pc:chgData name="Fabio Vinci" userId="2a8124e690d2756c" providerId="LiveId" clId="{410C79DA-9DB9-44DD-8726-14B754F6D48E}" dt="2023-07-05T12:14:17.591" v="458" actId="20577"/>
        <pc:sldMkLst>
          <pc:docMk/>
          <pc:sldMk cId="3523591636" sldId="382"/>
        </pc:sldMkLst>
        <pc:spChg chg="mod">
          <ac:chgData name="Fabio Vinci" userId="2a8124e690d2756c" providerId="LiveId" clId="{410C79DA-9DB9-44DD-8726-14B754F6D48E}" dt="2023-07-05T12:14:17.591" v="458" actId="20577"/>
          <ac:spMkLst>
            <pc:docMk/>
            <pc:sldMk cId="3523591636" sldId="382"/>
            <ac:spMk id="8" creationId="{00000000-0000-0000-0000-000000000000}"/>
          </ac:spMkLst>
        </pc:spChg>
      </pc:sldChg>
      <pc:sldChg chg="add del">
        <pc:chgData name="Fabio Vinci" userId="2a8124e690d2756c" providerId="LiveId" clId="{410C79DA-9DB9-44DD-8726-14B754F6D48E}" dt="2023-07-05T12:13:32.112" v="450" actId="47"/>
        <pc:sldMkLst>
          <pc:docMk/>
          <pc:sldMk cId="3153908489" sldId="405"/>
        </pc:sldMkLst>
      </pc:sldChg>
      <pc:sldChg chg="add del">
        <pc:chgData name="Fabio Vinci" userId="2a8124e690d2756c" providerId="LiveId" clId="{410C79DA-9DB9-44DD-8726-14B754F6D48E}" dt="2023-07-05T12:13:26.611" v="449" actId="47"/>
        <pc:sldMkLst>
          <pc:docMk/>
          <pc:sldMk cId="1800483236" sldId="410"/>
        </pc:sldMkLst>
      </pc:sldChg>
      <pc:sldChg chg="del ord">
        <pc:chgData name="Fabio Vinci" userId="2a8124e690d2756c" providerId="LiveId" clId="{410C79DA-9DB9-44DD-8726-14B754F6D48E}" dt="2023-07-05T11:00:14.448" v="137" actId="47"/>
        <pc:sldMkLst>
          <pc:docMk/>
          <pc:sldMk cId="324686014" sldId="411"/>
        </pc:sldMkLst>
      </pc:sldChg>
      <pc:sldChg chg="del">
        <pc:chgData name="Fabio Vinci" userId="2a8124e690d2756c" providerId="LiveId" clId="{410C79DA-9DB9-44DD-8726-14B754F6D48E}" dt="2023-07-05T11:15:11.628" v="234" actId="47"/>
        <pc:sldMkLst>
          <pc:docMk/>
          <pc:sldMk cId="3644329025" sldId="849"/>
        </pc:sldMkLst>
      </pc:sldChg>
      <pc:sldChg chg="del">
        <pc:chgData name="Fabio Vinci" userId="2a8124e690d2756c" providerId="LiveId" clId="{410C79DA-9DB9-44DD-8726-14B754F6D48E}" dt="2023-07-05T12:13:36.080" v="452" actId="47"/>
        <pc:sldMkLst>
          <pc:docMk/>
          <pc:sldMk cId="3482493579" sldId="855"/>
        </pc:sldMkLst>
      </pc:sldChg>
      <pc:sldChg chg="modSp mod ord">
        <pc:chgData name="Fabio Vinci" userId="2a8124e690d2756c" providerId="LiveId" clId="{410C79DA-9DB9-44DD-8726-14B754F6D48E}" dt="2023-07-05T11:43:54.865" v="332" actId="33524"/>
        <pc:sldMkLst>
          <pc:docMk/>
          <pc:sldMk cId="2288847443" sldId="857"/>
        </pc:sldMkLst>
        <pc:spChg chg="mod">
          <ac:chgData name="Fabio Vinci" userId="2a8124e690d2756c" providerId="LiveId" clId="{410C79DA-9DB9-44DD-8726-14B754F6D48E}" dt="2023-07-05T11:43:54.865" v="332" actId="33524"/>
          <ac:spMkLst>
            <pc:docMk/>
            <pc:sldMk cId="2288847443" sldId="857"/>
            <ac:spMk id="9" creationId="{00000000-0000-0000-0000-000000000000}"/>
          </ac:spMkLst>
        </pc:spChg>
        <pc:picChg chg="mod">
          <ac:chgData name="Fabio Vinci" userId="2a8124e690d2756c" providerId="LiveId" clId="{410C79DA-9DB9-44DD-8726-14B754F6D48E}" dt="2023-07-05T10:57:39.597" v="101" actId="1076"/>
          <ac:picMkLst>
            <pc:docMk/>
            <pc:sldMk cId="2288847443" sldId="857"/>
            <ac:picMk id="2" creationId="{BA6FB9A7-D0E5-E868-77E9-9546D704B47C}"/>
          </ac:picMkLst>
        </pc:picChg>
      </pc:sldChg>
      <pc:sldChg chg="addSp delSp modSp add mod">
        <pc:chgData name="Fabio Vinci" userId="2a8124e690d2756c" providerId="LiveId" clId="{410C79DA-9DB9-44DD-8726-14B754F6D48E}" dt="2023-07-06T14:10:45.174" v="1499" actId="1076"/>
        <pc:sldMkLst>
          <pc:docMk/>
          <pc:sldMk cId="2991266541" sldId="860"/>
        </pc:sldMkLst>
        <pc:spChg chg="del">
          <ac:chgData name="Fabio Vinci" userId="2a8124e690d2756c" providerId="LiveId" clId="{410C79DA-9DB9-44DD-8726-14B754F6D48E}" dt="2023-07-05T11:19:09.876" v="295" actId="478"/>
          <ac:spMkLst>
            <pc:docMk/>
            <pc:sldMk cId="2991266541" sldId="860"/>
            <ac:spMk id="7" creationId="{00000000-0000-0000-0000-000000000000}"/>
          </ac:spMkLst>
        </pc:spChg>
        <pc:spChg chg="mod">
          <ac:chgData name="Fabio Vinci" userId="2a8124e690d2756c" providerId="LiveId" clId="{410C79DA-9DB9-44DD-8726-14B754F6D48E}" dt="2023-07-05T11:24:30.747" v="310" actId="20577"/>
          <ac:spMkLst>
            <pc:docMk/>
            <pc:sldMk cId="2991266541" sldId="860"/>
            <ac:spMk id="8" creationId="{00000000-0000-0000-0000-000000000000}"/>
          </ac:spMkLst>
        </pc:spChg>
        <pc:spChg chg="del">
          <ac:chgData name="Fabio Vinci" userId="2a8124e690d2756c" providerId="LiveId" clId="{410C79DA-9DB9-44DD-8726-14B754F6D48E}" dt="2023-07-05T11:20:32.958" v="300" actId="478"/>
          <ac:spMkLst>
            <pc:docMk/>
            <pc:sldMk cId="2991266541" sldId="860"/>
            <ac:spMk id="12" creationId="{25107E6B-31FB-06BA-9D6F-D92AD1406425}"/>
          </ac:spMkLst>
        </pc:spChg>
        <pc:spChg chg="mod">
          <ac:chgData name="Fabio Vinci" userId="2a8124e690d2756c" providerId="LiveId" clId="{410C79DA-9DB9-44DD-8726-14B754F6D48E}" dt="2023-07-05T11:25:43.698" v="317" actId="947"/>
          <ac:spMkLst>
            <pc:docMk/>
            <pc:sldMk cId="2991266541" sldId="860"/>
            <ac:spMk id="259" creationId="{00000000-0000-0000-0000-000000000000}"/>
          </ac:spMkLst>
        </pc:spChg>
        <pc:picChg chg="add mod">
          <ac:chgData name="Fabio Vinci" userId="2a8124e690d2756c" providerId="LiveId" clId="{410C79DA-9DB9-44DD-8726-14B754F6D48E}" dt="2023-07-05T11:20:27.810" v="297" actId="1076"/>
          <ac:picMkLst>
            <pc:docMk/>
            <pc:sldMk cId="2991266541" sldId="860"/>
            <ac:picMk id="3" creationId="{81528B2A-405D-0431-0326-346008D8B2DD}"/>
          </ac:picMkLst>
        </pc:picChg>
        <pc:picChg chg="add del mod">
          <ac:chgData name="Fabio Vinci" userId="2a8124e690d2756c" providerId="LiveId" clId="{410C79DA-9DB9-44DD-8726-14B754F6D48E}" dt="2023-07-05T11:20:31.061" v="299"/>
          <ac:picMkLst>
            <pc:docMk/>
            <pc:sldMk cId="2991266541" sldId="860"/>
            <ac:picMk id="4" creationId="{6A277966-1C0A-07AF-0999-2387A56728B4}"/>
          </ac:picMkLst>
        </pc:picChg>
        <pc:picChg chg="add mod">
          <ac:chgData name="Fabio Vinci" userId="2a8124e690d2756c" providerId="LiveId" clId="{410C79DA-9DB9-44DD-8726-14B754F6D48E}" dt="2023-07-06T14:10:45.174" v="1499" actId="1076"/>
          <ac:picMkLst>
            <pc:docMk/>
            <pc:sldMk cId="2991266541" sldId="860"/>
            <ac:picMk id="5" creationId="{C432CB4C-C9C5-C30E-3A4A-383B8F10D3D6}"/>
          </ac:picMkLst>
        </pc:picChg>
        <pc:picChg chg="del">
          <ac:chgData name="Fabio Vinci" userId="2a8124e690d2756c" providerId="LiveId" clId="{410C79DA-9DB9-44DD-8726-14B754F6D48E}" dt="2023-07-05T11:16:05.983" v="252" actId="478"/>
          <ac:picMkLst>
            <pc:docMk/>
            <pc:sldMk cId="2991266541" sldId="860"/>
            <ac:picMk id="6" creationId="{7401FEEC-14C1-35F6-A550-F7083157EF5E}"/>
          </ac:picMkLst>
        </pc:picChg>
        <pc:picChg chg="del">
          <ac:chgData name="Fabio Vinci" userId="2a8124e690d2756c" providerId="LiveId" clId="{410C79DA-9DB9-44DD-8726-14B754F6D48E}" dt="2023-07-05T11:18:25.136" v="253" actId="478"/>
          <ac:picMkLst>
            <pc:docMk/>
            <pc:sldMk cId="2991266541" sldId="860"/>
            <ac:picMk id="10" creationId="{1CABD7E1-772F-8C8C-A174-1A3D140E2D0A}"/>
          </ac:picMkLst>
        </pc:picChg>
      </pc:sldChg>
      <pc:sldChg chg="del">
        <pc:chgData name="Fabio Vinci" userId="2a8124e690d2756c" providerId="LiveId" clId="{410C79DA-9DB9-44DD-8726-14B754F6D48E}" dt="2023-07-05T11:15:04.526" v="232" actId="47"/>
        <pc:sldMkLst>
          <pc:docMk/>
          <pc:sldMk cId="3125634616" sldId="861"/>
        </pc:sldMkLst>
      </pc:sldChg>
      <pc:sldChg chg="del">
        <pc:chgData name="Fabio Vinci" userId="2a8124e690d2756c" providerId="LiveId" clId="{410C79DA-9DB9-44DD-8726-14B754F6D48E}" dt="2023-07-05T10:30:23.825" v="21" actId="47"/>
        <pc:sldMkLst>
          <pc:docMk/>
          <pc:sldMk cId="303461076" sldId="868"/>
        </pc:sldMkLst>
      </pc:sldChg>
      <pc:sldChg chg="del">
        <pc:chgData name="Fabio Vinci" userId="2a8124e690d2756c" providerId="LiveId" clId="{410C79DA-9DB9-44DD-8726-14B754F6D48E}" dt="2023-07-05T11:15:08.987" v="233" actId="47"/>
        <pc:sldMkLst>
          <pc:docMk/>
          <pc:sldMk cId="921460177" sldId="873"/>
        </pc:sldMkLst>
      </pc:sldChg>
      <pc:sldChg chg="addSp modSp mod ord modAnim">
        <pc:chgData name="Fabio Vinci" userId="2a8124e690d2756c" providerId="LiveId" clId="{410C79DA-9DB9-44DD-8726-14B754F6D48E}" dt="2023-07-06T14:50:17.553" v="1515" actId="13822"/>
        <pc:sldMkLst>
          <pc:docMk/>
          <pc:sldMk cId="2255859807" sldId="874"/>
        </pc:sldMkLst>
        <pc:spChg chg="mod">
          <ac:chgData name="Fabio Vinci" userId="2a8124e690d2756c" providerId="LiveId" clId="{410C79DA-9DB9-44DD-8726-14B754F6D48E}" dt="2023-07-06T13:27:09.305" v="1103" actId="14100"/>
          <ac:spMkLst>
            <pc:docMk/>
            <pc:sldMk cId="2255859807" sldId="874"/>
            <ac:spMk id="2" creationId="{CAAD6462-F648-4360-9C82-479D47DA9BB2}"/>
          </ac:spMkLst>
        </pc:spChg>
        <pc:spChg chg="mod">
          <ac:chgData name="Fabio Vinci" userId="2a8124e690d2756c" providerId="LiveId" clId="{410C79DA-9DB9-44DD-8726-14B754F6D48E}" dt="2023-07-05T11:08:51.118" v="180" actId="6549"/>
          <ac:spMkLst>
            <pc:docMk/>
            <pc:sldMk cId="2255859807" sldId="874"/>
            <ac:spMk id="4" creationId="{54B7364E-B8A4-DA88-B1B6-43B8958F479E}"/>
          </ac:spMkLst>
        </pc:spChg>
        <pc:spChg chg="add mod">
          <ac:chgData name="Fabio Vinci" userId="2a8124e690d2756c" providerId="LiveId" clId="{410C79DA-9DB9-44DD-8726-14B754F6D48E}" dt="2023-07-06T13:27:15.191" v="1104" actId="1076"/>
          <ac:spMkLst>
            <pc:docMk/>
            <pc:sldMk cId="2255859807" sldId="874"/>
            <ac:spMk id="5" creationId="{3301F0AB-2B53-1778-CA54-CA9B26BC4C97}"/>
          </ac:spMkLst>
        </pc:spChg>
        <pc:spChg chg="add mod">
          <ac:chgData name="Fabio Vinci" userId="2a8124e690d2756c" providerId="LiveId" clId="{410C79DA-9DB9-44DD-8726-14B754F6D48E}" dt="2023-07-06T13:44:58.483" v="1279" actId="1037"/>
          <ac:spMkLst>
            <pc:docMk/>
            <pc:sldMk cId="2255859807" sldId="874"/>
            <ac:spMk id="11" creationId="{46B76B14-60B1-7230-053C-4E38954AE702}"/>
          </ac:spMkLst>
        </pc:spChg>
        <pc:spChg chg="add mod">
          <ac:chgData name="Fabio Vinci" userId="2a8124e690d2756c" providerId="LiveId" clId="{410C79DA-9DB9-44DD-8726-14B754F6D48E}" dt="2023-07-06T14:50:17.553" v="1515" actId="13822"/>
          <ac:spMkLst>
            <pc:docMk/>
            <pc:sldMk cId="2255859807" sldId="874"/>
            <ac:spMk id="13" creationId="{0ECD2711-F92B-EDB8-74BE-A55C4317277F}"/>
          </ac:spMkLst>
        </pc:spChg>
        <pc:spChg chg="add mod">
          <ac:chgData name="Fabio Vinci" userId="2a8124e690d2756c" providerId="LiveId" clId="{410C79DA-9DB9-44DD-8726-14B754F6D48E}" dt="2023-07-06T13:46:54.267" v="1350" actId="164"/>
          <ac:spMkLst>
            <pc:docMk/>
            <pc:sldMk cId="2255859807" sldId="874"/>
            <ac:spMk id="16" creationId="{ED96D170-35F1-B56A-A1BE-2EBFFE051B81}"/>
          </ac:spMkLst>
        </pc:spChg>
        <pc:grpChg chg="add mod">
          <ac:chgData name="Fabio Vinci" userId="2a8124e690d2756c" providerId="LiveId" clId="{410C79DA-9DB9-44DD-8726-14B754F6D48E}" dt="2023-07-06T13:46:54.267" v="1350" actId="164"/>
          <ac:grpSpMkLst>
            <pc:docMk/>
            <pc:sldMk cId="2255859807" sldId="874"/>
            <ac:grpSpMk id="17" creationId="{0AA93F83-887D-FE5D-D2E8-7D6DE58F0179}"/>
          </ac:grpSpMkLst>
        </pc:grpChg>
        <pc:picChg chg="add mod">
          <ac:chgData name="Fabio Vinci" userId="2a8124e690d2756c" providerId="LiveId" clId="{410C79DA-9DB9-44DD-8726-14B754F6D48E}" dt="2023-07-06T13:44:41.926" v="1224" actId="1076"/>
          <ac:picMkLst>
            <pc:docMk/>
            <pc:sldMk cId="2255859807" sldId="874"/>
            <ac:picMk id="7" creationId="{C4EC0344-2DBA-E592-F902-666CD5414CDC}"/>
          </ac:picMkLst>
        </pc:picChg>
        <pc:picChg chg="add mod modCrop">
          <ac:chgData name="Fabio Vinci" userId="2a8124e690d2756c" providerId="LiveId" clId="{410C79DA-9DB9-44DD-8726-14B754F6D48E}" dt="2023-07-06T13:46:54.267" v="1350" actId="164"/>
          <ac:picMkLst>
            <pc:docMk/>
            <pc:sldMk cId="2255859807" sldId="874"/>
            <ac:picMk id="15" creationId="{BFF10EC2-B8C0-CD5D-BBCB-2136507483F2}"/>
          </ac:picMkLst>
        </pc:picChg>
        <pc:cxnChg chg="add mod">
          <ac:chgData name="Fabio Vinci" userId="2a8124e690d2756c" providerId="LiveId" clId="{410C79DA-9DB9-44DD-8726-14B754F6D48E}" dt="2023-07-06T13:44:46.622" v="1225" actId="14100"/>
          <ac:cxnSpMkLst>
            <pc:docMk/>
            <pc:sldMk cId="2255859807" sldId="874"/>
            <ac:cxnSpMk id="8" creationId="{569890BF-5DCC-7F09-B504-4BC524A6E79A}"/>
          </ac:cxnSpMkLst>
        </pc:cxnChg>
      </pc:sldChg>
      <pc:sldChg chg="new del">
        <pc:chgData name="Fabio Vinci" userId="2a8124e690d2756c" providerId="LiveId" clId="{410C79DA-9DB9-44DD-8726-14B754F6D48E}" dt="2023-07-05T12:13:33.862" v="451" actId="47"/>
        <pc:sldMkLst>
          <pc:docMk/>
          <pc:sldMk cId="2755045799" sldId="875"/>
        </pc:sldMkLst>
      </pc:sldChg>
      <pc:sldChg chg="add">
        <pc:chgData name="Fabio Vinci" userId="2a8124e690d2756c" providerId="LiveId" clId="{410C79DA-9DB9-44DD-8726-14B754F6D48E}" dt="2023-07-05T11:00:07.573" v="136" actId="2890"/>
        <pc:sldMkLst>
          <pc:docMk/>
          <pc:sldMk cId="3376176923" sldId="876"/>
        </pc:sldMkLst>
      </pc:sldChg>
      <pc:sldChg chg="addSp delSp modSp add del mod">
        <pc:chgData name="Fabio Vinci" userId="2a8124e690d2756c" providerId="LiveId" clId="{410C79DA-9DB9-44DD-8726-14B754F6D48E}" dt="2023-07-05T12:08:03.223" v="358" actId="20577"/>
        <pc:sldMkLst>
          <pc:docMk/>
          <pc:sldMk cId="2158000750" sldId="877"/>
        </pc:sldMkLst>
        <pc:spChg chg="add mod">
          <ac:chgData name="Fabio Vinci" userId="2a8124e690d2756c" providerId="LiveId" clId="{410C79DA-9DB9-44DD-8726-14B754F6D48E}" dt="2023-07-05T12:05:56.940" v="349" actId="1076"/>
          <ac:spMkLst>
            <pc:docMk/>
            <pc:sldMk cId="2158000750" sldId="877"/>
            <ac:spMk id="7" creationId="{131A8445-B675-A636-2B13-132FB4D54A63}"/>
          </ac:spMkLst>
        </pc:spChg>
        <pc:spChg chg="mod">
          <ac:chgData name="Fabio Vinci" userId="2a8124e690d2756c" providerId="LiveId" clId="{410C79DA-9DB9-44DD-8726-14B754F6D48E}" dt="2023-07-05T11:38:38.154" v="329" actId="20577"/>
          <ac:spMkLst>
            <pc:docMk/>
            <pc:sldMk cId="2158000750" sldId="877"/>
            <ac:spMk id="8" creationId="{00000000-0000-0000-0000-000000000000}"/>
          </ac:spMkLst>
        </pc:spChg>
        <pc:spChg chg="mod">
          <ac:chgData name="Fabio Vinci" userId="2a8124e690d2756c" providerId="LiveId" clId="{410C79DA-9DB9-44DD-8726-14B754F6D48E}" dt="2023-07-05T12:08:03.223" v="358" actId="20577"/>
          <ac:spMkLst>
            <pc:docMk/>
            <pc:sldMk cId="2158000750" sldId="877"/>
            <ac:spMk id="259" creationId="{00000000-0000-0000-0000-000000000000}"/>
          </ac:spMkLst>
        </pc:spChg>
        <pc:picChg chg="del">
          <ac:chgData name="Fabio Vinci" userId="2a8124e690d2756c" providerId="LiveId" clId="{410C79DA-9DB9-44DD-8726-14B754F6D48E}" dt="2023-07-05T11:38:41.435" v="330" actId="478"/>
          <ac:picMkLst>
            <pc:docMk/>
            <pc:sldMk cId="2158000750" sldId="877"/>
            <ac:picMk id="3" creationId="{81528B2A-405D-0431-0326-346008D8B2DD}"/>
          </ac:picMkLst>
        </pc:picChg>
        <pc:picChg chg="add del mod">
          <ac:chgData name="Fabio Vinci" userId="2a8124e690d2756c" providerId="LiveId" clId="{410C79DA-9DB9-44DD-8726-14B754F6D48E}" dt="2023-07-05T12:05:22.908" v="343" actId="478"/>
          <ac:picMkLst>
            <pc:docMk/>
            <pc:sldMk cId="2158000750" sldId="877"/>
            <ac:picMk id="4" creationId="{487A0DFC-B925-0C02-4925-DD26BCC06A24}"/>
          </ac:picMkLst>
        </pc:picChg>
        <pc:picChg chg="del">
          <ac:chgData name="Fabio Vinci" userId="2a8124e690d2756c" providerId="LiveId" clId="{410C79DA-9DB9-44DD-8726-14B754F6D48E}" dt="2023-07-05T11:38:42.135" v="331" actId="478"/>
          <ac:picMkLst>
            <pc:docMk/>
            <pc:sldMk cId="2158000750" sldId="877"/>
            <ac:picMk id="5" creationId="{C432CB4C-C9C5-C30E-3A4A-383B8F10D3D6}"/>
          </ac:picMkLst>
        </pc:picChg>
        <pc:picChg chg="add mod">
          <ac:chgData name="Fabio Vinci" userId="2a8124e690d2756c" providerId="LiveId" clId="{410C79DA-9DB9-44DD-8726-14B754F6D48E}" dt="2023-07-05T12:05:49.617" v="348" actId="1076"/>
          <ac:picMkLst>
            <pc:docMk/>
            <pc:sldMk cId="2158000750" sldId="877"/>
            <ac:picMk id="10" creationId="{E705FF8D-939B-BFF6-2539-89D68A939058}"/>
          </ac:picMkLst>
        </pc:picChg>
      </pc:sldChg>
      <pc:sldChg chg="addSp delSp modSp add mod">
        <pc:chgData name="Fabio Vinci" userId="2a8124e690d2756c" providerId="LiveId" clId="{410C79DA-9DB9-44DD-8726-14B754F6D48E}" dt="2023-07-05T12:13:01.275" v="448" actId="1076"/>
        <pc:sldMkLst>
          <pc:docMk/>
          <pc:sldMk cId="342081994" sldId="878"/>
        </pc:sldMkLst>
        <pc:spChg chg="mod">
          <ac:chgData name="Fabio Vinci" userId="2a8124e690d2756c" providerId="LiveId" clId="{410C79DA-9DB9-44DD-8726-14B754F6D48E}" dt="2023-07-05T12:12:38.093" v="443" actId="20577"/>
          <ac:spMkLst>
            <pc:docMk/>
            <pc:sldMk cId="342081994" sldId="878"/>
            <ac:spMk id="7" creationId="{131A8445-B675-A636-2B13-132FB4D54A63}"/>
          </ac:spMkLst>
        </pc:spChg>
        <pc:spChg chg="mod">
          <ac:chgData name="Fabio Vinci" userId="2a8124e690d2756c" providerId="LiveId" clId="{410C79DA-9DB9-44DD-8726-14B754F6D48E}" dt="2023-07-05T12:09:51.162" v="435" actId="20577"/>
          <ac:spMkLst>
            <pc:docMk/>
            <pc:sldMk cId="342081994" sldId="878"/>
            <ac:spMk id="8" creationId="{00000000-0000-0000-0000-000000000000}"/>
          </ac:spMkLst>
        </pc:spChg>
        <pc:spChg chg="mod">
          <ac:chgData name="Fabio Vinci" userId="2a8124e690d2756c" providerId="LiveId" clId="{410C79DA-9DB9-44DD-8726-14B754F6D48E}" dt="2023-07-05T12:08:19.532" v="362" actId="20577"/>
          <ac:spMkLst>
            <pc:docMk/>
            <pc:sldMk cId="342081994" sldId="878"/>
            <ac:spMk id="259" creationId="{00000000-0000-0000-0000-000000000000}"/>
          </ac:spMkLst>
        </pc:spChg>
        <pc:picChg chg="add mod">
          <ac:chgData name="Fabio Vinci" userId="2a8124e690d2756c" providerId="LiveId" clId="{410C79DA-9DB9-44DD-8726-14B754F6D48E}" dt="2023-07-05T12:13:01.275" v="448" actId="1076"/>
          <ac:picMkLst>
            <pc:docMk/>
            <pc:sldMk cId="342081994" sldId="878"/>
            <ac:picMk id="3" creationId="{E21AE5E3-1F07-596B-5646-986F6C9D8601}"/>
          </ac:picMkLst>
        </pc:picChg>
        <pc:picChg chg="del">
          <ac:chgData name="Fabio Vinci" userId="2a8124e690d2756c" providerId="LiveId" clId="{410C79DA-9DB9-44DD-8726-14B754F6D48E}" dt="2023-07-05T12:09:23.151" v="424" actId="478"/>
          <ac:picMkLst>
            <pc:docMk/>
            <pc:sldMk cId="342081994" sldId="878"/>
            <ac:picMk id="10" creationId="{E705FF8D-939B-BFF6-2539-89D68A939058}"/>
          </ac:picMkLst>
        </pc:picChg>
      </pc:sldChg>
      <pc:sldChg chg="addSp delSp modSp add mod">
        <pc:chgData name="Fabio Vinci" userId="2a8124e690d2756c" providerId="LiveId" clId="{410C79DA-9DB9-44DD-8726-14B754F6D48E}" dt="2023-07-06T14:47:32.378" v="1500" actId="1076"/>
        <pc:sldMkLst>
          <pc:docMk/>
          <pc:sldMk cId="2420901304" sldId="879"/>
        </pc:sldMkLst>
        <pc:spChg chg="mod">
          <ac:chgData name="Fabio Vinci" userId="2a8124e690d2756c" providerId="LiveId" clId="{410C79DA-9DB9-44DD-8726-14B754F6D48E}" dt="2023-07-06T10:06:56.878" v="873" actId="20577"/>
          <ac:spMkLst>
            <pc:docMk/>
            <pc:sldMk cId="2420901304" sldId="879"/>
            <ac:spMk id="9" creationId="{00000000-0000-0000-0000-000000000000}"/>
          </ac:spMkLst>
        </pc:spChg>
        <pc:spChg chg="mod">
          <ac:chgData name="Fabio Vinci" userId="2a8124e690d2756c" providerId="LiveId" clId="{410C79DA-9DB9-44DD-8726-14B754F6D48E}" dt="2023-07-05T12:23:10.547" v="494" actId="20577"/>
          <ac:spMkLst>
            <pc:docMk/>
            <pc:sldMk cId="2420901304" sldId="879"/>
            <ac:spMk id="259" creationId="{00000000-0000-0000-0000-000000000000}"/>
          </ac:spMkLst>
        </pc:spChg>
        <pc:picChg chg="del">
          <ac:chgData name="Fabio Vinci" userId="2a8124e690d2756c" providerId="LiveId" clId="{410C79DA-9DB9-44DD-8726-14B754F6D48E}" dt="2023-07-05T12:22:41.591" v="460" actId="478"/>
          <ac:picMkLst>
            <pc:docMk/>
            <pc:sldMk cId="2420901304" sldId="879"/>
            <ac:picMk id="2" creationId="{BA6FB9A7-D0E5-E868-77E9-9546D704B47C}"/>
          </ac:picMkLst>
        </pc:picChg>
        <pc:picChg chg="add mod">
          <ac:chgData name="Fabio Vinci" userId="2a8124e690d2756c" providerId="LiveId" clId="{410C79DA-9DB9-44DD-8726-14B754F6D48E}" dt="2023-07-06T14:47:32.378" v="1500" actId="1076"/>
          <ac:picMkLst>
            <pc:docMk/>
            <pc:sldMk cId="2420901304" sldId="879"/>
            <ac:picMk id="4" creationId="{CB31BC52-931F-D975-2C6B-8E8277E77BD0}"/>
          </ac:picMkLst>
        </pc:picChg>
      </pc:sldChg>
      <pc:sldChg chg="addSp delSp modSp add mod">
        <pc:chgData name="Fabio Vinci" userId="2a8124e690d2756c" providerId="LiveId" clId="{410C79DA-9DB9-44DD-8726-14B754F6D48E}" dt="2023-07-06T11:21:44.012" v="977" actId="1076"/>
        <pc:sldMkLst>
          <pc:docMk/>
          <pc:sldMk cId="2159729016" sldId="880"/>
        </pc:sldMkLst>
        <pc:spChg chg="mod">
          <ac:chgData name="Fabio Vinci" userId="2a8124e690d2756c" providerId="LiveId" clId="{410C79DA-9DB9-44DD-8726-14B754F6D48E}" dt="2023-07-06T11:20:45.943" v="970" actId="20577"/>
          <ac:spMkLst>
            <pc:docMk/>
            <pc:sldMk cId="2159729016" sldId="880"/>
            <ac:spMk id="9" creationId="{00000000-0000-0000-0000-000000000000}"/>
          </ac:spMkLst>
        </pc:spChg>
        <pc:picChg chg="add mod">
          <ac:chgData name="Fabio Vinci" userId="2a8124e690d2756c" providerId="LiveId" clId="{410C79DA-9DB9-44DD-8726-14B754F6D48E}" dt="2023-07-06T11:21:44.012" v="977" actId="1076"/>
          <ac:picMkLst>
            <pc:docMk/>
            <pc:sldMk cId="2159729016" sldId="880"/>
            <ac:picMk id="3" creationId="{8EB84E67-F515-1047-9180-84D6D4F89467}"/>
          </ac:picMkLst>
        </pc:picChg>
        <pc:picChg chg="del">
          <ac:chgData name="Fabio Vinci" userId="2a8124e690d2756c" providerId="LiveId" clId="{410C79DA-9DB9-44DD-8726-14B754F6D48E}" dt="2023-07-05T14:03:43.126" v="868" actId="478"/>
          <ac:picMkLst>
            <pc:docMk/>
            <pc:sldMk cId="2159729016" sldId="880"/>
            <ac:picMk id="4" creationId="{CB31BC52-931F-D975-2C6B-8E8277E77BD0}"/>
          </ac:picMkLst>
        </pc:picChg>
      </pc:sldChg>
      <pc:sldChg chg="addSp delSp modSp add mod">
        <pc:chgData name="Fabio Vinci" userId="2a8124e690d2756c" providerId="LiveId" clId="{410C79DA-9DB9-44DD-8726-14B754F6D48E}" dt="2023-07-06T11:28:09.794" v="1074" actId="207"/>
        <pc:sldMkLst>
          <pc:docMk/>
          <pc:sldMk cId="2741387103" sldId="881"/>
        </pc:sldMkLst>
        <pc:spChg chg="add mod">
          <ac:chgData name="Fabio Vinci" userId="2a8124e690d2756c" providerId="LiveId" clId="{410C79DA-9DB9-44DD-8726-14B754F6D48E}" dt="2023-07-06T11:28:09.794" v="1074" actId="207"/>
          <ac:spMkLst>
            <pc:docMk/>
            <pc:sldMk cId="2741387103" sldId="881"/>
            <ac:spMk id="7" creationId="{A1B823C4-5DF1-0469-060B-D72E4BFA28B2}"/>
          </ac:spMkLst>
        </pc:spChg>
        <pc:spChg chg="add mod">
          <ac:chgData name="Fabio Vinci" userId="2a8124e690d2756c" providerId="LiveId" clId="{410C79DA-9DB9-44DD-8726-14B754F6D48E}" dt="2023-07-06T11:26:59.096" v="1067" actId="208"/>
          <ac:spMkLst>
            <pc:docMk/>
            <pc:sldMk cId="2741387103" sldId="881"/>
            <ac:spMk id="8" creationId="{1953B599-94A1-F28E-E57B-4440E12E2F2C}"/>
          </ac:spMkLst>
        </pc:spChg>
        <pc:spChg chg="mod">
          <ac:chgData name="Fabio Vinci" userId="2a8124e690d2756c" providerId="LiveId" clId="{410C79DA-9DB9-44DD-8726-14B754F6D48E}" dt="2023-07-06T11:25:28.343" v="1045" actId="14100"/>
          <ac:spMkLst>
            <pc:docMk/>
            <pc:sldMk cId="2741387103" sldId="881"/>
            <ac:spMk id="9" creationId="{00000000-0000-0000-0000-000000000000}"/>
          </ac:spMkLst>
        </pc:spChg>
        <pc:picChg chg="del">
          <ac:chgData name="Fabio Vinci" userId="2a8124e690d2756c" providerId="LiveId" clId="{410C79DA-9DB9-44DD-8726-14B754F6D48E}" dt="2023-07-06T11:22:54.920" v="980" actId="478"/>
          <ac:picMkLst>
            <pc:docMk/>
            <pc:sldMk cId="2741387103" sldId="881"/>
            <ac:picMk id="3" creationId="{8EB84E67-F515-1047-9180-84D6D4F89467}"/>
          </ac:picMkLst>
        </pc:picChg>
        <pc:picChg chg="add del mod">
          <ac:chgData name="Fabio Vinci" userId="2a8124e690d2756c" providerId="LiveId" clId="{410C79DA-9DB9-44DD-8726-14B754F6D48E}" dt="2023-07-06T11:24:05.236" v="986" actId="478"/>
          <ac:picMkLst>
            <pc:docMk/>
            <pc:sldMk cId="2741387103" sldId="881"/>
            <ac:picMk id="4" creationId="{1FCCCF17-300D-9990-7050-85E7C8CFFBAC}"/>
          </ac:picMkLst>
        </pc:picChg>
        <pc:picChg chg="add mod">
          <ac:chgData name="Fabio Vinci" userId="2a8124e690d2756c" providerId="LiveId" clId="{410C79DA-9DB9-44DD-8726-14B754F6D48E}" dt="2023-07-06T11:25:24.850" v="1044" actId="1076"/>
          <ac:picMkLst>
            <pc:docMk/>
            <pc:sldMk cId="2741387103" sldId="881"/>
            <ac:picMk id="6" creationId="{D26EF574-865A-E5D5-AF11-FAA1A2B002BB}"/>
          </ac:picMkLst>
        </pc:picChg>
        <pc:cxnChg chg="add mod">
          <ac:chgData name="Fabio Vinci" userId="2a8124e690d2756c" providerId="LiveId" clId="{410C79DA-9DB9-44DD-8726-14B754F6D48E}" dt="2023-07-06T11:27:22.966" v="1072" actId="1582"/>
          <ac:cxnSpMkLst>
            <pc:docMk/>
            <pc:sldMk cId="2741387103" sldId="881"/>
            <ac:cxnSpMk id="12" creationId="{C63BA4B1-ACEE-F928-134C-3A563E58D35D}"/>
          </ac:cxnSpMkLst>
        </pc:cxnChg>
      </pc:sldChg>
      <pc:sldChg chg="addSp delSp modSp add mod modAnim">
        <pc:chgData name="Fabio Vinci" userId="2a8124e690d2756c" providerId="LiveId" clId="{410C79DA-9DB9-44DD-8726-14B754F6D48E}" dt="2023-07-06T14:50:10.734" v="1514"/>
        <pc:sldMkLst>
          <pc:docMk/>
          <pc:sldMk cId="2892766113" sldId="882"/>
        </pc:sldMkLst>
        <pc:spChg chg="del">
          <ac:chgData name="Fabio Vinci" userId="2a8124e690d2756c" providerId="LiveId" clId="{410C79DA-9DB9-44DD-8726-14B754F6D48E}" dt="2023-07-06T13:42:21.085" v="1203" actId="478"/>
          <ac:spMkLst>
            <pc:docMk/>
            <pc:sldMk cId="2892766113" sldId="882"/>
            <ac:spMk id="2" creationId="{CAAD6462-F648-4360-9C82-479D47DA9BB2}"/>
          </ac:spMkLst>
        </pc:spChg>
        <pc:spChg chg="add mod">
          <ac:chgData name="Fabio Vinci" userId="2a8124e690d2756c" providerId="LiveId" clId="{410C79DA-9DB9-44DD-8726-14B754F6D48E}" dt="2023-07-06T14:50:03.197" v="1512" actId="1076"/>
          <ac:spMkLst>
            <pc:docMk/>
            <pc:sldMk cId="2892766113" sldId="882"/>
            <ac:spMk id="3" creationId="{09463B36-666F-3FB2-CB9E-6F519063210F}"/>
          </ac:spMkLst>
        </pc:spChg>
        <pc:spChg chg="del">
          <ac:chgData name="Fabio Vinci" userId="2a8124e690d2756c" providerId="LiveId" clId="{410C79DA-9DB9-44DD-8726-14B754F6D48E}" dt="2023-07-06T13:42:31.551" v="1205" actId="478"/>
          <ac:spMkLst>
            <pc:docMk/>
            <pc:sldMk cId="2892766113" sldId="882"/>
            <ac:spMk id="5" creationId="{3301F0AB-2B53-1778-CA54-CA9B26BC4C97}"/>
          </ac:spMkLst>
        </pc:spChg>
        <pc:spChg chg="add del mod">
          <ac:chgData name="Fabio Vinci" userId="2a8124e690d2756c" providerId="LiveId" clId="{410C79DA-9DB9-44DD-8726-14B754F6D48E}" dt="2023-07-06T13:42:24.203" v="1204" actId="478"/>
          <ac:spMkLst>
            <pc:docMk/>
            <pc:sldMk cId="2892766113" sldId="882"/>
            <ac:spMk id="6" creationId="{20167DCB-C2B5-1BCB-E608-3C0D63CB525A}"/>
          </ac:spMkLst>
        </pc:spChg>
        <pc:spChg chg="mod topLvl">
          <ac:chgData name="Fabio Vinci" userId="2a8124e690d2756c" providerId="LiveId" clId="{410C79DA-9DB9-44DD-8726-14B754F6D48E}" dt="2023-07-06T13:50:56.650" v="1494" actId="1036"/>
          <ac:spMkLst>
            <pc:docMk/>
            <pc:sldMk cId="2892766113" sldId="882"/>
            <ac:spMk id="11" creationId="{46B76B14-60B1-7230-053C-4E38954AE702}"/>
          </ac:spMkLst>
        </pc:spChg>
        <pc:spChg chg="mod">
          <ac:chgData name="Fabio Vinci" userId="2a8124e690d2756c" providerId="LiveId" clId="{410C79DA-9DB9-44DD-8726-14B754F6D48E}" dt="2023-07-06T14:48:14.532" v="1504" actId="13822"/>
          <ac:spMkLst>
            <pc:docMk/>
            <pc:sldMk cId="2892766113" sldId="882"/>
            <ac:spMk id="13" creationId="{0ECD2711-F92B-EDB8-74BE-A55C4317277F}"/>
          </ac:spMkLst>
        </pc:spChg>
        <pc:spChg chg="add del mod">
          <ac:chgData name="Fabio Vinci" userId="2a8124e690d2756c" providerId="LiveId" clId="{410C79DA-9DB9-44DD-8726-14B754F6D48E}" dt="2023-07-06T13:48:55.637" v="1361"/>
          <ac:spMkLst>
            <pc:docMk/>
            <pc:sldMk cId="2892766113" sldId="882"/>
            <ac:spMk id="17" creationId="{AFBFCDF7-F2BF-9EB1-F6AF-20CFF11D32C1}"/>
          </ac:spMkLst>
        </pc:spChg>
        <pc:spChg chg="add mod">
          <ac:chgData name="Fabio Vinci" userId="2a8124e690d2756c" providerId="LiveId" clId="{410C79DA-9DB9-44DD-8726-14B754F6D48E}" dt="2023-07-06T13:50:31.952" v="1453" actId="14100"/>
          <ac:spMkLst>
            <pc:docMk/>
            <pc:sldMk cId="2892766113" sldId="882"/>
            <ac:spMk id="18" creationId="{BCBEC4CB-90EB-80A8-1CB3-DBC99A6E13C4}"/>
          </ac:spMkLst>
        </pc:spChg>
        <pc:grpChg chg="add del mod">
          <ac:chgData name="Fabio Vinci" userId="2a8124e690d2756c" providerId="LiveId" clId="{410C79DA-9DB9-44DD-8726-14B754F6D48E}" dt="2023-07-06T13:50:40.874" v="1458" actId="165"/>
          <ac:grpSpMkLst>
            <pc:docMk/>
            <pc:sldMk cId="2892766113" sldId="882"/>
            <ac:grpSpMk id="9" creationId="{1B1DFF32-505C-5306-2390-FF5111D8946A}"/>
          </ac:grpSpMkLst>
        </pc:grpChg>
        <pc:picChg chg="mod topLvl">
          <ac:chgData name="Fabio Vinci" userId="2a8124e690d2756c" providerId="LiveId" clId="{410C79DA-9DB9-44DD-8726-14B754F6D48E}" dt="2023-07-06T13:50:47.537" v="1463" actId="1036"/>
          <ac:picMkLst>
            <pc:docMk/>
            <pc:sldMk cId="2892766113" sldId="882"/>
            <ac:picMk id="7" creationId="{C4EC0344-2DBA-E592-F902-666CD5414CDC}"/>
          </ac:picMkLst>
        </pc:picChg>
        <pc:picChg chg="add del mod">
          <ac:chgData name="Fabio Vinci" userId="2a8124e690d2756c" providerId="LiveId" clId="{410C79DA-9DB9-44DD-8726-14B754F6D48E}" dt="2023-07-06T13:48:27.071" v="1356" actId="478"/>
          <ac:picMkLst>
            <pc:docMk/>
            <pc:sldMk cId="2892766113" sldId="882"/>
            <ac:picMk id="12" creationId="{BCF2230F-FDED-721F-8340-CC08B87C20A0}"/>
          </ac:picMkLst>
        </pc:picChg>
        <pc:cxnChg chg="del">
          <ac:chgData name="Fabio Vinci" userId="2a8124e690d2756c" providerId="LiveId" clId="{410C79DA-9DB9-44DD-8726-14B754F6D48E}" dt="2023-07-06T13:42:35.581" v="1206" actId="478"/>
          <ac:cxnSpMkLst>
            <pc:docMk/>
            <pc:sldMk cId="2892766113" sldId="882"/>
            <ac:cxnSpMk id="8" creationId="{569890BF-5DCC-7F09-B504-4BC524A6E79A}"/>
          </ac:cxnSpMkLst>
        </pc:cxnChg>
        <pc:cxnChg chg="add mod">
          <ac:chgData name="Fabio Vinci" userId="2a8124e690d2756c" providerId="LiveId" clId="{410C79DA-9DB9-44DD-8726-14B754F6D48E}" dt="2023-07-06T13:51:02.070" v="1495" actId="14100"/>
          <ac:cxnSpMkLst>
            <pc:docMk/>
            <pc:sldMk cId="2892766113" sldId="882"/>
            <ac:cxnSpMk id="14" creationId="{C2095187-30F3-520F-393F-641AAF969AF0}"/>
          </ac:cxnSpMkLst>
        </pc:cxnChg>
      </pc:sldChg>
    </pc:docChg>
  </pc:docChgLst>
  <pc:docChgLst>
    <pc:chgData name="Stefania Morrone" userId="42e7ee80b1c20c70" providerId="LiveId" clId="{D06D06B6-A496-4951-93E5-1547E80513D7}"/>
    <pc:docChg chg="modSld">
      <pc:chgData name="Stefania Morrone" userId="42e7ee80b1c20c70" providerId="LiveId" clId="{D06D06B6-A496-4951-93E5-1547E80513D7}" dt="2023-04-27T15:41:13.092" v="34" actId="20577"/>
      <pc:docMkLst>
        <pc:docMk/>
      </pc:docMkLst>
      <pc:sldChg chg="modSp mod">
        <pc:chgData name="Stefania Morrone" userId="42e7ee80b1c20c70" providerId="LiveId" clId="{D06D06B6-A496-4951-93E5-1547E80513D7}" dt="2023-04-27T15:41:13.092" v="34" actId="20577"/>
        <pc:sldMkLst>
          <pc:docMk/>
          <pc:sldMk cId="3523591636" sldId="382"/>
        </pc:sldMkLst>
        <pc:spChg chg="mod">
          <ac:chgData name="Stefania Morrone" userId="42e7ee80b1c20c70" providerId="LiveId" clId="{D06D06B6-A496-4951-93E5-1547E80513D7}" dt="2023-04-27T15:41:13.092" v="34" actId="20577"/>
          <ac:spMkLst>
            <pc:docMk/>
            <pc:sldMk cId="3523591636" sldId="382"/>
            <ac:spMk id="8" creationId="{00000000-0000-0000-0000-000000000000}"/>
          </ac:spMkLst>
        </pc:spChg>
      </pc:sldChg>
      <pc:sldChg chg="modSp">
        <pc:chgData name="Stefania Morrone" userId="42e7ee80b1c20c70" providerId="LiveId" clId="{D06D06B6-A496-4951-93E5-1547E80513D7}" dt="2023-04-27T15:40:53.715" v="10" actId="20578"/>
        <pc:sldMkLst>
          <pc:docMk/>
          <pc:sldMk cId="324686014" sldId="411"/>
        </pc:sldMkLst>
        <pc:spChg chg="mod">
          <ac:chgData name="Stefania Morrone" userId="42e7ee80b1c20c70" providerId="LiveId" clId="{D06D06B6-A496-4951-93E5-1547E80513D7}" dt="2023-04-27T15:40:53.715" v="10" actId="20578"/>
          <ac:spMkLst>
            <pc:docMk/>
            <pc:sldMk cId="324686014" sldId="411"/>
            <ac:spMk id="6" creationId="{EFE052BB-718D-70CF-E16A-84B031DAB475}"/>
          </ac:spMkLst>
        </pc:spChg>
      </pc:sldChg>
      <pc:sldChg chg="modSp mod">
        <pc:chgData name="Stefania Morrone" userId="42e7ee80b1c20c70" providerId="LiveId" clId="{D06D06B6-A496-4951-93E5-1547E80513D7}" dt="2023-04-27T15:36:35.500" v="9" actId="20577"/>
        <pc:sldMkLst>
          <pc:docMk/>
          <pc:sldMk cId="3644329025" sldId="849"/>
        </pc:sldMkLst>
        <pc:spChg chg="mod">
          <ac:chgData name="Stefania Morrone" userId="42e7ee80b1c20c70" providerId="LiveId" clId="{D06D06B6-A496-4951-93E5-1547E80513D7}" dt="2023-04-27T15:36:35.500" v="9" actId="20577"/>
          <ac:spMkLst>
            <pc:docMk/>
            <pc:sldMk cId="3644329025" sldId="849"/>
            <ac:spMk id="3" creationId="{78565B98-E2F1-D1F3-DF0A-01450604B5CC}"/>
          </ac:spMkLst>
        </pc:spChg>
      </pc:sldChg>
    </pc:docChg>
  </pc:docChgLst>
  <pc:docChgLst>
    <pc:chgData name="Stefania Morrone" userId="42e7ee80b1c20c70" providerId="LiveId" clId="{D5860CCD-914A-4882-ACB4-B4B54D50F229}"/>
    <pc:docChg chg="undo custSel modSld">
      <pc:chgData name="Stefania Morrone" userId="42e7ee80b1c20c70" providerId="LiveId" clId="{D5860CCD-914A-4882-ACB4-B4B54D50F229}" dt="2023-07-06T14:44:03.462" v="137" actId="20577"/>
      <pc:docMkLst>
        <pc:docMk/>
      </pc:docMkLst>
      <pc:sldChg chg="modSp mod">
        <pc:chgData name="Stefania Morrone" userId="42e7ee80b1c20c70" providerId="LiveId" clId="{D5860CCD-914A-4882-ACB4-B4B54D50F229}" dt="2023-07-06T14:41:07.002" v="70"/>
        <pc:sldMkLst>
          <pc:docMk/>
          <pc:sldMk cId="2288847443" sldId="857"/>
        </pc:sldMkLst>
        <pc:spChg chg="mod">
          <ac:chgData name="Stefania Morrone" userId="42e7ee80b1c20c70" providerId="LiveId" clId="{D5860CCD-914A-4882-ACB4-B4B54D50F229}" dt="2023-07-06T14:41:07.002" v="70"/>
          <ac:spMkLst>
            <pc:docMk/>
            <pc:sldMk cId="2288847443" sldId="857"/>
            <ac:spMk id="9" creationId="{00000000-0000-0000-0000-000000000000}"/>
          </ac:spMkLst>
        </pc:spChg>
      </pc:sldChg>
      <pc:sldChg chg="modSp mod">
        <pc:chgData name="Stefania Morrone" userId="42e7ee80b1c20c70" providerId="LiveId" clId="{D5860CCD-914A-4882-ACB4-B4B54D50F229}" dt="2023-07-06T14:44:03.462" v="137" actId="20577"/>
        <pc:sldMkLst>
          <pc:docMk/>
          <pc:sldMk cId="3376176923" sldId="876"/>
        </pc:sldMkLst>
        <pc:spChg chg="mod">
          <ac:chgData name="Stefania Morrone" userId="42e7ee80b1c20c70" providerId="LiveId" clId="{D5860CCD-914A-4882-ACB4-B4B54D50F229}" dt="2023-07-06T14:44:03.462" v="137" actId="20577"/>
          <ac:spMkLst>
            <pc:docMk/>
            <pc:sldMk cId="3376176923" sldId="876"/>
            <ac:spMk id="4" creationId="{D0CCC6E0-3E2B-3668-9980-7ABA5791E5A3}"/>
          </ac:spMkLst>
        </pc:spChg>
      </pc:sldChg>
      <pc:sldChg chg="modSp mod">
        <pc:chgData name="Stefania Morrone" userId="42e7ee80b1c20c70" providerId="LiveId" clId="{D5860CCD-914A-4882-ACB4-B4B54D50F229}" dt="2023-07-06T14:40:51.161" v="68" actId="20577"/>
        <pc:sldMkLst>
          <pc:docMk/>
          <pc:sldMk cId="2158000750" sldId="877"/>
        </pc:sldMkLst>
        <pc:spChg chg="mod">
          <ac:chgData name="Stefania Morrone" userId="42e7ee80b1c20c70" providerId="LiveId" clId="{D5860CCD-914A-4882-ACB4-B4B54D50F229}" dt="2023-07-06T14:40:51.161" v="68" actId="20577"/>
          <ac:spMkLst>
            <pc:docMk/>
            <pc:sldMk cId="2158000750" sldId="877"/>
            <ac:spMk id="8" creationId="{00000000-0000-0000-0000-000000000000}"/>
          </ac:spMkLst>
        </pc:spChg>
      </pc:sldChg>
      <pc:sldChg chg="modSp mod">
        <pc:chgData name="Stefania Morrone" userId="42e7ee80b1c20c70" providerId="LiveId" clId="{D5860CCD-914A-4882-ACB4-B4B54D50F229}" dt="2023-07-06T14:32:08.464" v="45" actId="20577"/>
        <pc:sldMkLst>
          <pc:docMk/>
          <pc:sldMk cId="2420901304" sldId="879"/>
        </pc:sldMkLst>
        <pc:spChg chg="mod">
          <ac:chgData name="Stefania Morrone" userId="42e7ee80b1c20c70" providerId="LiveId" clId="{D5860CCD-914A-4882-ACB4-B4B54D50F229}" dt="2023-07-06T14:32:08.464" v="45" actId="20577"/>
          <ac:spMkLst>
            <pc:docMk/>
            <pc:sldMk cId="2420901304" sldId="879"/>
            <ac:spMk id="9" creationId="{00000000-0000-0000-0000-000000000000}"/>
          </ac:spMkLst>
        </pc:spChg>
      </pc:sldChg>
      <pc:sldChg chg="modSp mod">
        <pc:chgData name="Stefania Morrone" userId="42e7ee80b1c20c70" providerId="LiveId" clId="{D5860CCD-914A-4882-ACB4-B4B54D50F229}" dt="2023-07-06T14:32:37.697" v="65" actId="14100"/>
        <pc:sldMkLst>
          <pc:docMk/>
          <pc:sldMk cId="2159729016" sldId="880"/>
        </pc:sldMkLst>
        <pc:spChg chg="mod">
          <ac:chgData name="Stefania Morrone" userId="42e7ee80b1c20c70" providerId="LiveId" clId="{D5860CCD-914A-4882-ACB4-B4B54D50F229}" dt="2023-07-06T14:32:37.697" v="65" actId="14100"/>
          <ac:spMkLst>
            <pc:docMk/>
            <pc:sldMk cId="2159729016" sldId="880"/>
            <ac:spMk id="9" creationId="{00000000-0000-0000-0000-000000000000}"/>
          </ac:spMkLst>
        </pc:spChg>
      </pc:sldChg>
      <pc:sldChg chg="modSp mod">
        <pc:chgData name="Stefania Morrone" userId="42e7ee80b1c20c70" providerId="LiveId" clId="{D5860CCD-914A-4882-ACB4-B4B54D50F229}" dt="2023-07-06T14:43:26.306" v="130" actId="20577"/>
        <pc:sldMkLst>
          <pc:docMk/>
          <pc:sldMk cId="2892766113" sldId="882"/>
        </pc:sldMkLst>
        <pc:spChg chg="mod">
          <ac:chgData name="Stefania Morrone" userId="42e7ee80b1c20c70" providerId="LiveId" clId="{D5860CCD-914A-4882-ACB4-B4B54D50F229}" dt="2023-07-06T14:43:26.306" v="130" actId="20577"/>
          <ac:spMkLst>
            <pc:docMk/>
            <pc:sldMk cId="2892766113" sldId="882"/>
            <ac:spMk id="13" creationId="{0ECD2711-F92B-EDB8-74BE-A55C4317277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201929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.ec.europa.eu/schemas/ge_hg/4.0/HydrogeologyCore.xsd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.ec.europa.eu/schemas/ge_hg/4.0/HydrogeologyCore.xsd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.ec.europa.eu/schemas/ge_hg/4.0/HydrogeologyCore.xsd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Google Shape;11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None/>
            </a:pPr>
            <a:endParaRPr sz="1100" b="0" i="0" u="none" strike="noStrike" cap="none">
              <a:solidFill>
                <a:schemeClr val="dk1"/>
              </a:solidFill>
              <a:latin typeface="+mj-lt"/>
              <a:ea typeface="Arial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11" name="Google Shape;111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85944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9" name="Google Shape;319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0" name="Google Shape;320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08567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12478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77310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0415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19629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0" i="0" u="none" strike="noStrike" dirty="0">
                <a:effectLst/>
                <a:latin typeface="-apple-system"/>
                <a:hlinkClick r:id="rId3"/>
              </a:rPr>
              <a:t>hydrogeology schema</a:t>
            </a: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085673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0" i="0" u="none" strike="noStrike" dirty="0">
                <a:effectLst/>
                <a:latin typeface="-apple-system"/>
                <a:hlinkClick r:id="rId3"/>
              </a:rPr>
              <a:t>hydrogeology schema</a:t>
            </a: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62849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0" i="0" u="none" strike="noStrike" dirty="0">
                <a:effectLst/>
                <a:latin typeface="-apple-system"/>
                <a:hlinkClick r:id="rId3"/>
              </a:rPr>
              <a:t>hydrogeology schema</a:t>
            </a: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70752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>
  <p:cSld name="Cove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3"/>
          <p:cNvSpPr/>
          <p:nvPr/>
        </p:nvSpPr>
        <p:spPr>
          <a:xfrm>
            <a:off x="0" y="1073101"/>
            <a:ext cx="12192000" cy="5784900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23"/>
          <p:cNvSpPr txBox="1"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15" name="Google Shape;15;p23"/>
          <p:cNvCxnSpPr/>
          <p:nvPr/>
        </p:nvCxnSpPr>
        <p:spPr>
          <a:xfrm>
            <a:off x="838200" y="1978925"/>
            <a:ext cx="0" cy="4879075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6" name="Google Shape;16;p23"/>
          <p:cNvSpPr txBox="1"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3"/>
          <p:cNvSpPr txBox="1">
            <a:spLocks noGrp="1"/>
          </p:cNvSpPr>
          <p:nvPr>
            <p:ph type="body" idx="2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200"/>
              <a:buFont typeface="Arial"/>
              <a:buNone/>
              <a:defRPr sz="2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8" name="Google Shape;18;p23" descr="Footer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747221" y="6390001"/>
            <a:ext cx="697559" cy="46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23" descr="EC-JRC-logo_vertical_EN_pos_transparent-background.png"/>
          <p:cNvPicPr preferRelativeResize="0"/>
          <p:nvPr/>
        </p:nvPicPr>
        <p:blipFill rotWithShape="1">
          <a:blip r:embed="rId3">
            <a:alphaModFix/>
          </a:blip>
          <a:srcRect l="3733" t="5039" r="4158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Slide">
  <p:cSld name="Quote Slide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3"/>
          <p:cNvSpPr>
            <a:spLocks noGrp="1"/>
          </p:cNvSpPr>
          <p:nvPr>
            <p:ph type="pic" idx="2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p33"/>
          <p:cNvSpPr/>
          <p:nvPr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27615" y="743802"/>
            <a:ext cx="544923" cy="544923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33"/>
          <p:cNvSpPr txBox="1">
            <a:spLocks noGrp="1"/>
          </p:cNvSpPr>
          <p:nvPr>
            <p:ph type="body"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360000" tIns="360000" rIns="360000" bIns="360000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orizontal Picture and Content">
  <p:cSld name="Horizontal Picture and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5"/>
          <p:cNvSpPr>
            <a:spLocks noGrp="1"/>
          </p:cNvSpPr>
          <p:nvPr>
            <p:ph type="pic" idx="2"/>
          </p:nvPr>
        </p:nvSpPr>
        <p:spPr>
          <a:xfrm>
            <a:off x="-63280" y="-62165"/>
            <a:ext cx="12318561" cy="3468939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Google Shape;80;p35"/>
          <p:cNvSpPr txBox="1"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1" name="Google Shape;81;p35"/>
          <p:cNvSpPr txBox="1">
            <a:spLocks noGrp="1"/>
          </p:cNvSpPr>
          <p:nvPr>
            <p:ph type="body" idx="1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images">
  <p:cSld name="3 images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6"/>
          <p:cNvSpPr>
            <a:spLocks noGrp="1"/>
          </p:cNvSpPr>
          <p:nvPr>
            <p:ph type="pic" idx="2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Google Shape;84;p36"/>
          <p:cNvSpPr>
            <a:spLocks noGrp="1"/>
          </p:cNvSpPr>
          <p:nvPr>
            <p:ph type="pic" idx="3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Google Shape;85;p36"/>
          <p:cNvSpPr>
            <a:spLocks noGrp="1"/>
          </p:cNvSpPr>
          <p:nvPr>
            <p:ph type="pic" idx="4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Google Shape;86;p36"/>
          <p:cNvSpPr txBox="1">
            <a:spLocks noGrp="1"/>
          </p:cNvSpPr>
          <p:nvPr>
            <p:ph type="body" idx="1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Google Shape;87;p36"/>
          <p:cNvSpPr txBox="1">
            <a:spLocks noGrp="1"/>
          </p:cNvSpPr>
          <p:nvPr>
            <p:ph type="body" idx="5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Google Shape;88;p36"/>
          <p:cNvSpPr txBox="1">
            <a:spLocks noGrp="1"/>
          </p:cNvSpPr>
          <p:nvPr>
            <p:ph type="body" idx="6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Google Shape;89;p36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90" name="Google Shape;90;p36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 images">
  <p:cSld name="4 images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7"/>
          <p:cNvSpPr>
            <a:spLocks noGrp="1"/>
          </p:cNvSpPr>
          <p:nvPr>
            <p:ph type="pic" idx="2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3" name="Google Shape;93;p37"/>
          <p:cNvSpPr>
            <a:spLocks noGrp="1"/>
          </p:cNvSpPr>
          <p:nvPr>
            <p:ph type="pic" idx="3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Google Shape;94;p37"/>
          <p:cNvSpPr>
            <a:spLocks noGrp="1"/>
          </p:cNvSpPr>
          <p:nvPr>
            <p:ph type="pic" idx="4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Google Shape;95;p37"/>
          <p:cNvSpPr txBox="1">
            <a:spLocks noGrp="1"/>
          </p:cNvSpPr>
          <p:nvPr>
            <p:ph type="body" idx="1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Google Shape;96;p37"/>
          <p:cNvSpPr txBox="1">
            <a:spLocks noGrp="1"/>
          </p:cNvSpPr>
          <p:nvPr>
            <p:ph type="body" idx="5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Google Shape;97;p37"/>
          <p:cNvSpPr>
            <a:spLocks noGrp="1"/>
          </p:cNvSpPr>
          <p:nvPr>
            <p:ph type="pic" idx="6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8" name="Google Shape;98;p37"/>
          <p:cNvSpPr txBox="1">
            <a:spLocks noGrp="1"/>
          </p:cNvSpPr>
          <p:nvPr>
            <p:ph type="body" idx="7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Google Shape;99;p37"/>
          <p:cNvSpPr txBox="1">
            <a:spLocks noGrp="1"/>
          </p:cNvSpPr>
          <p:nvPr>
            <p:ph type="body" idx="8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37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101" name="Google Shape;101;p37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 (option 2)">
  <p:cSld name="Last slide (option 2)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9"/>
          <p:cNvSpPr/>
          <p:nvPr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" name="Google Shape;105;p39"/>
          <p:cNvCxnSpPr/>
          <p:nvPr/>
        </p:nvCxnSpPr>
        <p:spPr>
          <a:xfrm>
            <a:off x="838200" y="0"/>
            <a:ext cx="0" cy="2362711"/>
          </a:xfrm>
          <a:prstGeom prst="straightConnector1">
            <a:avLst/>
          </a:prstGeom>
          <a:noFill/>
          <a:ln w="28575" cap="flat" cmpd="sng">
            <a:solidFill>
              <a:srgbClr val="2174B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6" name="Google Shape;106;p39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74B0"/>
              </a:buClr>
              <a:buSzPts val="6000"/>
              <a:buFont typeface="Arial"/>
              <a:buNone/>
              <a:defRPr sz="6000" b="0" i="0" u="none" strike="noStrike" cap="none">
                <a:solidFill>
                  <a:srgbClr val="2174B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7" name="Google Shape;107;p39"/>
          <p:cNvSpPr txBox="1"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4"/>
          <p:cNvSpPr txBox="1">
            <a:spLocks noGrp="1"/>
          </p:cNvSpPr>
          <p:nvPr>
            <p:ph type="body"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22" name="Google Shape;22;p24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3" name="Google Shape;23;p24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 (option 1)">
  <p:cSld name="Last slide (option 1)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5"/>
          <p:cNvSpPr/>
          <p:nvPr/>
        </p:nvSpPr>
        <p:spPr>
          <a:xfrm>
            <a:off x="0" y="1"/>
            <a:ext cx="12192000" cy="3430587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5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27" name="Google Shape;27;p25"/>
          <p:cNvCxnSpPr/>
          <p:nvPr/>
        </p:nvCxnSpPr>
        <p:spPr>
          <a:xfrm>
            <a:off x="838200" y="0"/>
            <a:ext cx="0" cy="2362711"/>
          </a:xfrm>
          <a:prstGeom prst="straightConnector1">
            <a:avLst/>
          </a:prstGeom>
          <a:noFill/>
          <a:ln w="28575" cap="flat" cmpd="sng">
            <a:solidFill>
              <a:srgbClr val="F8CC29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" name="Google Shape;28;p25"/>
          <p:cNvSpPr txBox="1"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cover (option 1)" type="title">
  <p:cSld name="TITL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6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26"/>
          <p:cNvSpPr txBox="1"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D129"/>
              </a:buClr>
              <a:buSzPts val="6000"/>
              <a:buFont typeface="Arial"/>
              <a:buNone/>
              <a:defRPr sz="6000" b="0" i="0" u="none" strike="noStrike" cap="none">
                <a:solidFill>
                  <a:srgbClr val="FFD12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2" name="Google Shape;32;p26"/>
          <p:cNvSpPr txBox="1"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33" name="Google Shape;33;p26"/>
          <p:cNvCxnSpPr/>
          <p:nvPr/>
        </p:nvCxnSpPr>
        <p:spPr>
          <a:xfrm>
            <a:off x="838200" y="0"/>
            <a:ext cx="0" cy="3478213"/>
          </a:xfrm>
          <a:prstGeom prst="straightConnector1">
            <a:avLst/>
          </a:prstGeom>
          <a:noFill/>
          <a:ln w="28575" cap="flat" cmpd="sng">
            <a:solidFill>
              <a:srgbClr val="FFD129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4" name="Google Shape;34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5929" y="6193922"/>
            <a:ext cx="1718512" cy="4511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cover (option 2)">
  <p:cSld name="Chapter cover (option 2)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27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74B0"/>
              </a:buClr>
              <a:buSzPts val="6000"/>
              <a:buFont typeface="Arial"/>
              <a:buNone/>
              <a:defRPr sz="6000" b="0" i="0" u="none" strike="noStrike" cap="none">
                <a:solidFill>
                  <a:srgbClr val="2174B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" name="Google Shape;38;p27"/>
          <p:cNvSpPr txBox="1"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39" name="Google Shape;39;p27"/>
          <p:cNvCxnSpPr/>
          <p:nvPr/>
        </p:nvCxnSpPr>
        <p:spPr>
          <a:xfrm>
            <a:off x="838200" y="0"/>
            <a:ext cx="0" cy="3478213"/>
          </a:xfrm>
          <a:prstGeom prst="straightConnector1">
            <a:avLst/>
          </a:prstGeom>
          <a:noFill/>
          <a:ln w="28575" cap="flat" cmpd="sng">
            <a:solidFill>
              <a:srgbClr val="2174B0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0" name="Google Shape;40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5929" y="6193922"/>
            <a:ext cx="1718512" cy="4511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and Object">
  <p:cSld name="Content and Objec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8"/>
          <p:cNvSpPr txBox="1">
            <a:spLocks noGrp="1"/>
          </p:cNvSpPr>
          <p:nvPr>
            <p:ph type="body" idx="1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43" name="Google Shape;43;p28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4" name="Google Shape;44;p28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5" name="Google Shape;45;p28"/>
          <p:cNvSpPr txBox="1">
            <a:spLocks noGrp="1"/>
          </p:cNvSpPr>
          <p:nvPr>
            <p:ph type="body" idx="2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- 2 columns">
  <p:cSld name="Content - 2 columns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9"/>
          <p:cNvSpPr txBox="1">
            <a:spLocks noGrp="1"/>
          </p:cNvSpPr>
          <p:nvPr>
            <p:ph type="body" idx="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48" name="Google Shape;48;p29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9" name="Google Shape;49;p29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0" name="Google Shape;50;p29"/>
          <p:cNvSpPr txBox="1">
            <a:spLocks noGrp="1"/>
          </p:cNvSpPr>
          <p:nvPr>
            <p:ph type="body" idx="2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1"/>
          <p:cNvSpPr txBox="1"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31"/>
          <p:cNvSpPr txBox="1">
            <a:spLocks noGrp="1"/>
          </p:cNvSpPr>
          <p:nvPr>
            <p:ph type="body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31"/>
          <p:cNvSpPr txBox="1">
            <a:spLocks noGrp="1"/>
          </p:cNvSpPr>
          <p:nvPr>
            <p:ph type="body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31"/>
          <p:cNvSpPr txBox="1">
            <a:spLocks noGrp="1"/>
          </p:cNvSpPr>
          <p:nvPr>
            <p:ph type="body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62" name="Google Shape;62;p31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3" name="Google Shape;63;p31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photo">
  <p:cSld name="Title_photo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2"/>
          <p:cNvSpPr>
            <a:spLocks noGrp="1"/>
          </p:cNvSpPr>
          <p:nvPr>
            <p:ph type="pic" idx="2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Google Shape;66;p32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67" name="Google Shape;67;p32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2" descr="EC-JRC-logo_horizontal_EN_pos_transparent-background.png"/>
          <p:cNvPicPr preferRelativeResize="0"/>
          <p:nvPr/>
        </p:nvPicPr>
        <p:blipFill rotWithShape="1">
          <a:blip r:embed="rId17">
            <a:alphaModFix/>
          </a:blip>
          <a:srcRect l="6902" t="10944" r="6668" b="9112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2"/>
          <p:cNvSpPr txBox="1">
            <a:spLocks noGrp="1"/>
          </p:cNvSpPr>
          <p:nvPr>
            <p:ph type="sldNum" idx="12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59" r:id="rId10"/>
    <p:sldLayoutId id="2147483661" r:id="rId11"/>
    <p:sldLayoutId id="2147483662" r:id="rId12"/>
    <p:sldLayoutId id="2147483663" r:id="rId13"/>
    <p:sldLayoutId id="2147483664" r:id="rId14"/>
    <p:sldLayoutId id="2147483665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NSPIRE-MIF/technical-guidelines/milestone/4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NSPIRE-MIF/technical-guidelines/issues?q=is%3Aopen+is%3Aissue+label%3A%22impact+on+UML%22+milestone%3A%222023.2%22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NSPIRE-MIF/technical-guidelines/tree/2023.2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rgs/community/discussions/55286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-mif.github.io/technical-guideline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github.com/INSPIRE-MIF/technical-guidelines/issues/7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NSPIRE-MIF/technical-guidelines/issues/72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github.com/INSPIRE-MIF/technical-guidelines/issues/8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"/>
          <p:cNvSpPr txBox="1">
            <a:spLocks noGrp="1"/>
          </p:cNvSpPr>
          <p:nvPr>
            <p:ph type="ctrTitle"/>
          </p:nvPr>
        </p:nvSpPr>
        <p:spPr>
          <a:xfrm>
            <a:off x="975550" y="1957736"/>
            <a:ext cx="10678575" cy="2546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lnSpc>
                <a:spcPct val="100000"/>
              </a:lnSpc>
              <a:buSzPts val="5600"/>
            </a:pPr>
            <a:r>
              <a:rPr lang="en-GB" sz="5200" b="1"/>
              <a:t>MIWP Action 2.3.1: Governance of INSPIRE artefacts</a:t>
            </a:r>
            <a:endParaRPr sz="5200" b="1"/>
          </a:p>
        </p:txBody>
      </p:sp>
      <p:sp>
        <p:nvSpPr>
          <p:cNvPr id="114" name="Google Shape;114;p1"/>
          <p:cNvSpPr txBox="1">
            <a:spLocks noGrp="1"/>
          </p:cNvSpPr>
          <p:nvPr>
            <p:ph type="subTitle" idx="1"/>
          </p:nvPr>
        </p:nvSpPr>
        <p:spPr>
          <a:xfrm>
            <a:off x="1085220" y="4650054"/>
            <a:ext cx="10182548" cy="6845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SzPts val="2300"/>
            </a:pPr>
            <a:r>
              <a:rPr lang="en-US" b="1"/>
              <a:t>JRC INSPIRE Team</a:t>
            </a:r>
            <a:endParaRPr lang="en-US" sz="2600" b="1"/>
          </a:p>
        </p:txBody>
      </p:sp>
      <p:sp>
        <p:nvSpPr>
          <p:cNvPr id="115" name="Google Shape;115;p1"/>
          <p:cNvSpPr txBox="1">
            <a:spLocks noGrp="1"/>
          </p:cNvSpPr>
          <p:nvPr>
            <p:ph type="body" idx="2"/>
          </p:nvPr>
        </p:nvSpPr>
        <p:spPr>
          <a:xfrm>
            <a:off x="2241050" y="5737682"/>
            <a:ext cx="9532800" cy="586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800"/>
              </a:spcBef>
            </a:pPr>
            <a:r>
              <a:rPr lang="en-US" dirty="0"/>
              <a:t>75</a:t>
            </a:r>
            <a:r>
              <a:rPr lang="en-US" baseline="30000" dirty="0"/>
              <a:t>th</a:t>
            </a:r>
            <a:r>
              <a:rPr lang="en-US" dirty="0"/>
              <a:t> MIG-T meeting – July 07, 2023</a:t>
            </a:r>
          </a:p>
        </p:txBody>
      </p:sp>
      <p:pic>
        <p:nvPicPr>
          <p:cNvPr id="116" name="Google Shape;11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142377" y="6480031"/>
            <a:ext cx="1023496" cy="3580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74163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764078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1" dirty="0"/>
              <a:t>No release of INSPIRE schemas – </a:t>
            </a:r>
            <a:r>
              <a:rPr lang="en-US" sz="4000" b="1" strike="sngStrike" dirty="0"/>
              <a:t>v.2023.2</a:t>
            </a:r>
            <a:endParaRPr sz="4000" b="1" strike="sngStrike" dirty="0">
              <a:solidFill>
                <a:schemeClr val="bg2"/>
              </a:solidFill>
            </a:endParaRPr>
          </a:p>
        </p:txBody>
      </p:sp>
      <p:sp>
        <p:nvSpPr>
          <p:cNvPr id="8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67152" y="1338613"/>
            <a:ext cx="10988873" cy="621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lnSpc>
                <a:spcPts val="3100"/>
              </a:lnSpc>
              <a:spcBef>
                <a:spcPts val="300"/>
              </a:spcBef>
            </a:pPr>
            <a:r>
              <a:rPr lang="en-US" dirty="0">
                <a:solidFill>
                  <a:schemeClr val="bg2"/>
                </a:solidFill>
              </a:rPr>
              <a:t>All endorsed change proposals </a:t>
            </a:r>
            <a:r>
              <a:rPr lang="en-US" dirty="0"/>
              <a:t>have an impact on IR.</a:t>
            </a:r>
            <a:endParaRPr lang="en-GB" sz="1700" dirty="0"/>
          </a:p>
          <a:p>
            <a:pPr marL="342900" indent="-342900">
              <a:lnSpc>
                <a:spcPts val="2900"/>
              </a:lnSpc>
              <a:spcAft>
                <a:spcPts val="600"/>
              </a:spcAft>
            </a:pPr>
            <a:endParaRPr lang="en-US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1528B2A-405D-0431-0326-346008D8B2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35" y="1945228"/>
            <a:ext cx="6952625" cy="2439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Workflow">
            <a:extLst>
              <a:ext uri="{FF2B5EF4-FFF2-40B4-BE49-F238E27FC236}">
                <a16:creationId xmlns:a16="http://schemas.microsoft.com/office/drawing/2014/main" id="{C432CB4C-C9C5-C30E-3A4A-383B8F10D3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5" t="50000" b="20176"/>
          <a:stretch/>
        </p:blipFill>
        <p:spPr bwMode="auto">
          <a:xfrm>
            <a:off x="5758979" y="2990297"/>
            <a:ext cx="6197046" cy="32735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1266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764078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1" dirty="0"/>
              <a:t>Next release of TGs – v.2023.2</a:t>
            </a:r>
            <a:endParaRPr sz="4000" b="1" strike="sngStrike" dirty="0">
              <a:solidFill>
                <a:schemeClr val="bg2"/>
              </a:solidFill>
            </a:endParaRPr>
          </a:p>
        </p:txBody>
      </p:sp>
      <p:sp>
        <p:nvSpPr>
          <p:cNvPr id="8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67152" y="1338613"/>
            <a:ext cx="10988873" cy="621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lnSpc>
                <a:spcPts val="3100"/>
              </a:lnSpc>
              <a:spcBef>
                <a:spcPts val="300"/>
              </a:spcBef>
            </a:pPr>
            <a:r>
              <a:rPr lang="en-US" dirty="0">
                <a:solidFill>
                  <a:schemeClr val="bg2"/>
                </a:solidFill>
              </a:rPr>
              <a:t>Inclusion of the change proposals </a:t>
            </a:r>
            <a:r>
              <a:rPr lang="en-US" dirty="0"/>
              <a:t>endorsed by the MIG by 31/07/2023</a:t>
            </a:r>
            <a:endParaRPr lang="en-GB" sz="17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31A8445-B675-A636-2B13-132FB4D54A63}"/>
              </a:ext>
            </a:extLst>
          </p:cNvPr>
          <p:cNvSpPr txBox="1"/>
          <p:nvPr/>
        </p:nvSpPr>
        <p:spPr>
          <a:xfrm>
            <a:off x="3378199" y="6347549"/>
            <a:ext cx="54356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https://github.com/INSPIRE-MIF/technical-guidelines/milestone/4</a:t>
            </a:r>
            <a:r>
              <a:rPr lang="en-GB" dirty="0"/>
              <a:t> 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E705FF8D-939B-BFF6-2539-89D68A9390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4467" y="1960468"/>
            <a:ext cx="8583065" cy="42775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580007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764078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1" dirty="0"/>
              <a:t>Next release of UML models – v.2023.2</a:t>
            </a:r>
            <a:endParaRPr sz="4000" b="1" strike="sngStrike" dirty="0">
              <a:solidFill>
                <a:schemeClr val="bg2"/>
              </a:solidFill>
            </a:endParaRPr>
          </a:p>
        </p:txBody>
      </p:sp>
      <p:sp>
        <p:nvSpPr>
          <p:cNvPr id="8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67152" y="1338613"/>
            <a:ext cx="10988873" cy="937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lnSpc>
                <a:spcPts val="3100"/>
              </a:lnSpc>
              <a:spcBef>
                <a:spcPts val="300"/>
              </a:spcBef>
            </a:pPr>
            <a:r>
              <a:rPr lang="en-US" dirty="0">
                <a:solidFill>
                  <a:schemeClr val="bg2"/>
                </a:solidFill>
              </a:rPr>
              <a:t>Inclusion of the endorsed change proposals </a:t>
            </a:r>
            <a:r>
              <a:rPr lang="en-US" dirty="0"/>
              <a:t>related to TGs and schema which have an impact on UML</a:t>
            </a:r>
            <a:endParaRPr lang="en-GB" sz="17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31A8445-B675-A636-2B13-132FB4D54A63}"/>
              </a:ext>
            </a:extLst>
          </p:cNvPr>
          <p:cNvSpPr txBox="1"/>
          <p:nvPr/>
        </p:nvSpPr>
        <p:spPr>
          <a:xfrm>
            <a:off x="1413103" y="5519387"/>
            <a:ext cx="101388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https://github.com/INSPIRE-MIF/technical-guidelines/issues?q=is%3Aopen+is%3Aissue+label%3A%22impact+on+UML%22+milestone%3A%222023.2%22</a:t>
            </a:r>
            <a:r>
              <a:rPr lang="en-GB" dirty="0"/>
              <a:t> 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E21AE5E3-1F07-596B-5646-986F6C9D86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252" y="2491773"/>
            <a:ext cx="10951495" cy="1906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2081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0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Font typeface="Arial"/>
              <a:buNone/>
            </a:pPr>
            <a:r>
              <a:rPr lang="en-US" b="1"/>
              <a:t>Thank you!</a:t>
            </a:r>
            <a:endParaRPr b="1"/>
          </a:p>
        </p:txBody>
      </p:sp>
      <p:sp>
        <p:nvSpPr>
          <p:cNvPr id="323" name="Google Shape;323;p20"/>
          <p:cNvSpPr txBox="1">
            <a:spLocks noGrp="1"/>
          </p:cNvSpPr>
          <p:nvPr>
            <p:ph type="subTitle" idx="1"/>
          </p:nvPr>
        </p:nvSpPr>
        <p:spPr>
          <a:xfrm>
            <a:off x="1084385" y="5142229"/>
            <a:ext cx="7900127" cy="1588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</a:pPr>
            <a:r>
              <a:rPr lang="en-US" sz="1050" b="1"/>
              <a:t>© European Union 2023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050"/>
              <a:buNone/>
            </a:pPr>
            <a:r>
              <a:rPr lang="en-US" sz="1050"/>
              <a:t>Unless otherwise noted the reuse of this presentation is </a:t>
            </a:r>
            <a:r>
              <a:rPr lang="en-US" sz="1050" err="1"/>
              <a:t>authorised</a:t>
            </a:r>
            <a:r>
              <a:rPr lang="en-US" sz="1050"/>
              <a:t> under the </a:t>
            </a:r>
            <a:r>
              <a:rPr lang="en-US" sz="1050" u="sng">
                <a:solidFill>
                  <a:schemeClr val="hlink"/>
                </a:solidFill>
                <a:hlinkClick r:id="rId3"/>
              </a:rPr>
              <a:t>CC BY 4.0 </a:t>
            </a:r>
            <a:r>
              <a:rPr lang="en-US" sz="1050"/>
              <a:t>license. For any use or reproduction of elements that are not owned by the EU, permission may need to be sought directly from the respective right holders.</a:t>
            </a:r>
            <a:endParaRPr/>
          </a:p>
        </p:txBody>
      </p:sp>
      <p:pic>
        <p:nvPicPr>
          <p:cNvPr id="324" name="Google Shape;324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72103" y="5415309"/>
            <a:ext cx="1023496" cy="3580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1"/>
              <a:t>Status update</a:t>
            </a:r>
            <a:endParaRPr sz="4000" b="1">
              <a:solidFill>
                <a:schemeClr val="bg2"/>
              </a:solidFill>
            </a:endParaRPr>
          </a:p>
        </p:txBody>
      </p:sp>
      <p:sp>
        <p:nvSpPr>
          <p:cNvPr id="8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70722" y="1897952"/>
            <a:ext cx="10988873" cy="38755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lnSpc>
                <a:spcPts val="3100"/>
              </a:lnSpc>
              <a:spcBef>
                <a:spcPts val="300"/>
              </a:spcBef>
            </a:pPr>
            <a:r>
              <a:rPr lang="en-GB" dirty="0">
                <a:solidFill>
                  <a:schemeClr val="tx1"/>
                </a:solidFill>
              </a:rPr>
              <a:t>Conversion of TGs to </a:t>
            </a:r>
            <a:r>
              <a:rPr lang="en-GB" dirty="0" err="1">
                <a:solidFill>
                  <a:schemeClr val="tx1"/>
                </a:solidFill>
              </a:rPr>
              <a:t>AsciiDoc</a:t>
            </a:r>
            <a:endParaRPr lang="en-GB" dirty="0">
              <a:solidFill>
                <a:schemeClr val="tx1"/>
              </a:solidFill>
            </a:endParaRPr>
          </a:p>
          <a:p>
            <a:pPr marL="342900" lvl="0" indent="-342900">
              <a:lnSpc>
                <a:spcPts val="3100"/>
              </a:lnSpc>
              <a:spcBef>
                <a:spcPts val="300"/>
              </a:spcBef>
            </a:pPr>
            <a:r>
              <a:rPr lang="en-GB" dirty="0">
                <a:solidFill>
                  <a:schemeClr val="tx1"/>
                </a:solidFill>
              </a:rPr>
              <a:t>Open action on the TG change proposal</a:t>
            </a:r>
          </a:p>
          <a:p>
            <a:pPr marL="342900" indent="-342900">
              <a:lnSpc>
                <a:spcPts val="3100"/>
              </a:lnSpc>
              <a:spcBef>
                <a:spcPts val="300"/>
              </a:spcBef>
            </a:pPr>
            <a:r>
              <a:rPr lang="en-GB" dirty="0">
                <a:solidFill>
                  <a:schemeClr val="tx1"/>
                </a:solidFill>
              </a:rPr>
              <a:t>Request for additional feedback</a:t>
            </a:r>
          </a:p>
          <a:p>
            <a:pPr marL="342900" indent="-342900">
              <a:lnSpc>
                <a:spcPts val="3100"/>
              </a:lnSpc>
              <a:spcBef>
                <a:spcPts val="300"/>
              </a:spcBef>
            </a:pPr>
            <a:r>
              <a:rPr lang="en-GB" dirty="0">
                <a:solidFill>
                  <a:schemeClr val="tx1"/>
                </a:solidFill>
              </a:rPr>
              <a:t>Overview of next releases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591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9870393" y="6141277"/>
            <a:ext cx="2210512" cy="6184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1"/>
              <a:t>Conversion of INSPIRE TGs in </a:t>
            </a:r>
            <a:r>
              <a:rPr lang="en-US" sz="4000" b="1" err="1"/>
              <a:t>AsciiDoc</a:t>
            </a:r>
            <a:endParaRPr sz="4000" b="1">
              <a:solidFill>
                <a:schemeClr val="bg2"/>
              </a:solidFill>
            </a:endParaRPr>
          </a:p>
        </p:txBody>
      </p:sp>
      <p:sp>
        <p:nvSpPr>
          <p:cNvPr id="9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67153" y="1338612"/>
            <a:ext cx="10533968" cy="5162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lnSpc>
                <a:spcPts val="3100"/>
              </a:lnSpc>
              <a:spcBef>
                <a:spcPts val="300"/>
              </a:spcBef>
            </a:pPr>
            <a:r>
              <a:rPr lang="en-GB" dirty="0">
                <a:solidFill>
                  <a:schemeClr val="tx1"/>
                </a:solidFill>
              </a:rPr>
              <a:t>All TGs scheduled by June are available in the </a:t>
            </a:r>
            <a:r>
              <a:rPr lang="en-GB" i="1" dirty="0">
                <a:solidFill>
                  <a:schemeClr val="tx1"/>
                </a:solidFill>
                <a:hlinkClick r:id="rId3"/>
              </a:rPr>
              <a:t>2023.2 branch</a:t>
            </a:r>
            <a:r>
              <a:rPr lang="en-GB" i="1" dirty="0">
                <a:solidFill>
                  <a:schemeClr val="tx1"/>
                </a:solidFill>
              </a:rPr>
              <a:t>. C</a:t>
            </a:r>
            <a:r>
              <a:rPr lang="en-GB" dirty="0">
                <a:solidFill>
                  <a:schemeClr val="tx1"/>
                </a:solidFill>
              </a:rPr>
              <a:t>omments and/or pull requests are more than welcome.</a:t>
            </a:r>
          </a:p>
          <a:p>
            <a:pPr marL="342900" indent="-342900">
              <a:lnSpc>
                <a:spcPts val="3100"/>
              </a:lnSpc>
              <a:spcBef>
                <a:spcPts val="300"/>
              </a:spcBef>
            </a:pPr>
            <a:r>
              <a:rPr lang="en-GB" dirty="0">
                <a:solidFill>
                  <a:schemeClr val="tx1"/>
                </a:solidFill>
              </a:rPr>
              <a:t>These TGs will be included in the v.2023.2 release (due by July 31</a:t>
            </a:r>
            <a:r>
              <a:rPr lang="en-GB" baseline="30000" dirty="0">
                <a:solidFill>
                  <a:schemeClr val="tx1"/>
                </a:solidFill>
              </a:rPr>
              <a:t>st</a:t>
            </a:r>
            <a:r>
              <a:rPr lang="en-GB" dirty="0">
                <a:solidFill>
                  <a:schemeClr val="tx1"/>
                </a:solidFill>
              </a:rPr>
              <a:t>) and will contain the related change proposals endorsed by the MIG </a:t>
            </a:r>
            <a:r>
              <a:rPr lang="en-US" dirty="0"/>
              <a:t>by 31/07/2023</a:t>
            </a:r>
            <a:r>
              <a:rPr lang="en-GB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A6FB9A7-D0E5-E868-77E9-9546D704B47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595"/>
          <a:stretch/>
        </p:blipFill>
        <p:spPr>
          <a:xfrm>
            <a:off x="1314617" y="3599463"/>
            <a:ext cx="9562765" cy="2851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88847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9870393" y="6141277"/>
            <a:ext cx="2210512" cy="6184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1" dirty="0"/>
              <a:t>Issue for </a:t>
            </a:r>
            <a:r>
              <a:rPr lang="en-US" sz="4000" b="1" dirty="0" err="1"/>
              <a:t>AsciiDoc</a:t>
            </a:r>
            <a:r>
              <a:rPr lang="en-US" sz="4000" b="1" dirty="0"/>
              <a:t> preview in GitHub</a:t>
            </a:r>
            <a:endParaRPr sz="4000" b="1" dirty="0">
              <a:solidFill>
                <a:schemeClr val="bg2"/>
              </a:solidFill>
            </a:endParaRPr>
          </a:p>
        </p:txBody>
      </p:sp>
      <p:sp>
        <p:nvSpPr>
          <p:cNvPr id="9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67153" y="1338612"/>
            <a:ext cx="10533968" cy="5162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lnSpc>
                <a:spcPts val="3100"/>
              </a:lnSpc>
              <a:spcBef>
                <a:spcPts val="300"/>
              </a:spcBef>
            </a:pPr>
            <a:r>
              <a:rPr lang="en-GB" dirty="0">
                <a:solidFill>
                  <a:schemeClr val="tx1"/>
                </a:solidFill>
              </a:rPr>
              <a:t>It seems GitHub is no longer able to preview the large </a:t>
            </a:r>
            <a:r>
              <a:rPr lang="en-GB" dirty="0" err="1">
                <a:solidFill>
                  <a:schemeClr val="tx1"/>
                </a:solidFill>
              </a:rPr>
              <a:t>AsciiDoc</a:t>
            </a:r>
            <a:r>
              <a:rPr lang="en-GB" dirty="0">
                <a:solidFill>
                  <a:schemeClr val="tx1"/>
                </a:solidFill>
              </a:rPr>
              <a:t> files (files greater than 200-300 KB, but it also depends on complexity).</a:t>
            </a:r>
          </a:p>
          <a:p>
            <a:pPr marL="342900" indent="-342900">
              <a:lnSpc>
                <a:spcPts val="3100"/>
              </a:lnSpc>
              <a:spcBef>
                <a:spcPts val="300"/>
              </a:spcBef>
            </a:pPr>
            <a:r>
              <a:rPr lang="en-GB" dirty="0">
                <a:solidFill>
                  <a:schemeClr val="tx1"/>
                </a:solidFill>
              </a:rPr>
              <a:t>An </a:t>
            </a:r>
            <a:r>
              <a:rPr lang="en-GB" dirty="0">
                <a:solidFill>
                  <a:schemeClr val="tx1"/>
                </a:solidFill>
                <a:hlinkClick r:id="rId3"/>
              </a:rPr>
              <a:t>issue in the GitHub community</a:t>
            </a:r>
            <a:r>
              <a:rPr lang="en-GB" dirty="0">
                <a:solidFill>
                  <a:schemeClr val="tx1"/>
                </a:solidFill>
              </a:rPr>
              <a:t> space was opened and we are waiting for feedback.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CB31BC52-931F-D975-2C6B-8E8277E77B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8071" y="2770173"/>
            <a:ext cx="6405833" cy="3731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0901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9870393" y="6141277"/>
            <a:ext cx="2210512" cy="6184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1" dirty="0"/>
              <a:t>Issue for </a:t>
            </a:r>
            <a:r>
              <a:rPr lang="en-US" sz="4000" b="1" dirty="0" err="1"/>
              <a:t>AsciiDoc</a:t>
            </a:r>
            <a:r>
              <a:rPr lang="en-US" sz="4000" b="1" dirty="0"/>
              <a:t> preview in GitHub</a:t>
            </a:r>
            <a:endParaRPr sz="4000" b="1" dirty="0">
              <a:solidFill>
                <a:schemeClr val="bg2"/>
              </a:solidFill>
            </a:endParaRPr>
          </a:p>
        </p:txBody>
      </p:sp>
      <p:sp>
        <p:nvSpPr>
          <p:cNvPr id="9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67153" y="1338612"/>
            <a:ext cx="10789418" cy="1038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lnSpc>
                <a:spcPts val="3100"/>
              </a:lnSpc>
              <a:spcBef>
                <a:spcPts val="300"/>
              </a:spcBef>
            </a:pPr>
            <a:r>
              <a:rPr lang="en-GB" b="0" i="0" dirty="0">
                <a:solidFill>
                  <a:srgbClr val="242438"/>
                </a:solidFill>
                <a:effectLst/>
                <a:latin typeface="Roboto" panose="02000000000000000000" pitchFamily="2" charset="0"/>
              </a:rPr>
              <a:t>In the meantime, we recommend </a:t>
            </a:r>
            <a:r>
              <a:rPr lang="en-GB" dirty="0">
                <a:solidFill>
                  <a:schemeClr val="tx1"/>
                </a:solidFill>
              </a:rPr>
              <a:t>the use of pdf and html versions published by GitHub pages: </a:t>
            </a:r>
            <a:r>
              <a:rPr lang="en-GB" dirty="0">
                <a:solidFill>
                  <a:schemeClr val="tx1"/>
                </a:solidFill>
                <a:hlinkClick r:id="rId3"/>
              </a:rPr>
              <a:t>https://inspire-mif.github.io/technical-guidelines</a:t>
            </a:r>
            <a:r>
              <a:rPr lang="en-GB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EB84E67-F515-1047-9180-84D6D4F894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2211" y="2577133"/>
            <a:ext cx="7647577" cy="39033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59729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9870393" y="6141277"/>
            <a:ext cx="2210512" cy="6184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1" dirty="0"/>
              <a:t>Issue for </a:t>
            </a:r>
            <a:r>
              <a:rPr lang="en-US" sz="4000" b="1" dirty="0" err="1"/>
              <a:t>AsciiDoc</a:t>
            </a:r>
            <a:r>
              <a:rPr lang="en-US" sz="4000" b="1" dirty="0"/>
              <a:t> preview in GitHub</a:t>
            </a:r>
            <a:endParaRPr sz="4000" b="1" dirty="0">
              <a:solidFill>
                <a:schemeClr val="bg2"/>
              </a:solidFill>
            </a:endParaRPr>
          </a:p>
        </p:txBody>
      </p:sp>
      <p:sp>
        <p:nvSpPr>
          <p:cNvPr id="9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67153" y="1338612"/>
            <a:ext cx="3797887" cy="1658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lnSpc>
                <a:spcPts val="3100"/>
              </a:lnSpc>
              <a:spcBef>
                <a:spcPts val="300"/>
              </a:spcBef>
            </a:pPr>
            <a:r>
              <a:rPr lang="en-GB" b="0" i="0" dirty="0">
                <a:solidFill>
                  <a:srgbClr val="242438"/>
                </a:solidFill>
                <a:effectLst/>
                <a:latin typeface="Roboto" panose="02000000000000000000" pitchFamily="2" charset="0"/>
              </a:rPr>
              <a:t>We will add in the next release quick links to </a:t>
            </a:r>
            <a:r>
              <a:rPr lang="en-GB" dirty="0">
                <a:solidFill>
                  <a:schemeClr val="tx1"/>
                </a:solidFill>
              </a:rPr>
              <a:t>pdf and html versions.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D26EF574-865A-E5D5-AF11-FAA1A2B00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2668" y="1138919"/>
            <a:ext cx="5527041" cy="55439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A1B823C4-5DF1-0469-060B-D72E4BFA28B2}"/>
              </a:ext>
            </a:extLst>
          </p:cNvPr>
          <p:cNvSpPr txBox="1"/>
          <p:nvPr/>
        </p:nvSpPr>
        <p:spPr>
          <a:xfrm>
            <a:off x="8175308" y="3121223"/>
            <a:ext cx="1117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(</a:t>
            </a:r>
            <a:r>
              <a:rPr lang="it-IT" dirty="0">
                <a:solidFill>
                  <a:srgbClr val="0070C0"/>
                </a:solidFill>
              </a:rPr>
              <a:t>pdf</a:t>
            </a:r>
            <a:r>
              <a:rPr lang="it-IT" dirty="0"/>
              <a:t>, </a:t>
            </a:r>
            <a:r>
              <a:rPr lang="it-IT" dirty="0">
                <a:solidFill>
                  <a:srgbClr val="0070C0"/>
                </a:solidFill>
              </a:rPr>
              <a:t>html</a:t>
            </a:r>
            <a:r>
              <a:rPr lang="it-IT" dirty="0"/>
              <a:t>)</a:t>
            </a:r>
            <a:endParaRPr lang="en-GB" dirty="0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1953B599-94A1-F28E-E57B-4440E12E2F2C}"/>
              </a:ext>
            </a:extLst>
          </p:cNvPr>
          <p:cNvSpPr/>
          <p:nvPr/>
        </p:nvSpPr>
        <p:spPr>
          <a:xfrm>
            <a:off x="8067040" y="2924591"/>
            <a:ext cx="1300480" cy="701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C63BA4B1-ACEE-F928-134C-3A563E58D35D}"/>
              </a:ext>
            </a:extLst>
          </p:cNvPr>
          <p:cNvCxnSpPr>
            <a:cxnSpLocks/>
            <a:stCxn id="9" idx="3"/>
            <a:endCxn id="8" idx="2"/>
          </p:cNvCxnSpPr>
          <p:nvPr/>
        </p:nvCxnSpPr>
        <p:spPr>
          <a:xfrm>
            <a:off x="4765040" y="2167906"/>
            <a:ext cx="3302000" cy="110720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1387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AD6462-F648-4360-9C82-479D47DA9B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0722" y="1383806"/>
            <a:ext cx="10263893" cy="892034"/>
          </a:xfrm>
        </p:spPr>
        <p:txBody>
          <a:bodyPr/>
          <a:lstStyle/>
          <a:p>
            <a:pPr marL="114300" indent="0">
              <a:lnSpc>
                <a:spcPts val="2000"/>
              </a:lnSpc>
              <a:buNone/>
            </a:pPr>
            <a:r>
              <a:rPr lang="en-GB" b="1" dirty="0">
                <a:solidFill>
                  <a:schemeClr val="tx1"/>
                </a:solidFill>
                <a:sym typeface="Wingdings" panose="05000000000000000000" pitchFamily="2" charset="2"/>
                <a:hlinkClick r:id="rId2"/>
              </a:rPr>
              <a:t>#72</a:t>
            </a:r>
            <a:r>
              <a:rPr lang="en-GB" dirty="0">
                <a:solidFill>
                  <a:schemeClr val="tx1"/>
                </a:solidFill>
                <a:sym typeface="Wingdings" panose="05000000000000000000" pitchFamily="2" charset="2"/>
              </a:rPr>
              <a:t>: </a:t>
            </a:r>
            <a:r>
              <a:rPr lang="en-GB" sz="2000" dirty="0">
                <a:solidFill>
                  <a:schemeClr val="tx1"/>
                </a:solidFill>
              </a:rPr>
              <a:t>Metadata </a:t>
            </a:r>
            <a:r>
              <a:rPr lang="en-GB" sz="2000" dirty="0" err="1">
                <a:solidFill>
                  <a:schemeClr val="tx1"/>
                </a:solidFill>
              </a:rPr>
              <a:t>contactInfo</a:t>
            </a:r>
            <a:r>
              <a:rPr lang="en-GB" sz="2000" dirty="0">
                <a:solidFill>
                  <a:schemeClr val="tx1"/>
                </a:solidFill>
              </a:rPr>
              <a:t>: </a:t>
            </a:r>
            <a:r>
              <a:rPr lang="en-GB" sz="2000" dirty="0" err="1">
                <a:solidFill>
                  <a:schemeClr val="tx1"/>
                </a:solidFill>
              </a:rPr>
              <a:t>onlineResource</a:t>
            </a:r>
            <a:r>
              <a:rPr lang="en-GB" sz="2000" dirty="0">
                <a:solidFill>
                  <a:schemeClr val="tx1"/>
                </a:solidFill>
              </a:rPr>
              <a:t> as alternative to </a:t>
            </a:r>
            <a:r>
              <a:rPr lang="en-GB" sz="2000" dirty="0" err="1">
                <a:solidFill>
                  <a:schemeClr val="tx1"/>
                </a:solidFill>
              </a:rPr>
              <a:t>electronicMailAddress</a:t>
            </a:r>
            <a:endParaRPr lang="en-GB" sz="2000" dirty="0">
              <a:solidFill>
                <a:schemeClr val="tx1"/>
              </a:solidFill>
            </a:endParaRPr>
          </a:p>
          <a:p>
            <a:pPr lvl="1" indent="-342900">
              <a:lnSpc>
                <a:spcPts val="2000"/>
              </a:lnSpc>
            </a:pPr>
            <a:r>
              <a:rPr lang="en-GB" sz="1800" dirty="0">
                <a:solidFill>
                  <a:schemeClr val="tx1"/>
                </a:solidFill>
              </a:rPr>
              <a:t>to investigate whether a more specific alternative to the </a:t>
            </a:r>
            <a:r>
              <a:rPr lang="en-GB" sz="1800" i="1" dirty="0" err="1">
                <a:solidFill>
                  <a:schemeClr val="tx1"/>
                </a:solidFill>
              </a:rPr>
              <a:t>onlineResource</a:t>
            </a:r>
            <a:r>
              <a:rPr lang="en-GB" sz="1800" dirty="0">
                <a:solidFill>
                  <a:schemeClr val="tx1"/>
                </a:solidFill>
              </a:rPr>
              <a:t> element exists.</a:t>
            </a:r>
          </a:p>
        </p:txBody>
      </p:sp>
      <p:sp>
        <p:nvSpPr>
          <p:cNvPr id="4" name="Google Shape;259;p12">
            <a:extLst>
              <a:ext uri="{FF2B5EF4-FFF2-40B4-BE49-F238E27FC236}">
                <a16:creationId xmlns:a16="http://schemas.microsoft.com/office/drawing/2014/main" id="{54B7364E-B8A4-DA88-B1B6-43B8958F479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GB" sz="4000" b="1" dirty="0"/>
              <a:t>Open action on TG change proposal #72</a:t>
            </a:r>
            <a:endParaRPr sz="4000" b="1" dirty="0">
              <a:solidFill>
                <a:schemeClr val="bg2"/>
              </a:solidFill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301F0AB-2B53-1778-CA54-CA9B26BC4C97}"/>
              </a:ext>
            </a:extLst>
          </p:cNvPr>
          <p:cNvSpPr txBox="1"/>
          <p:nvPr/>
        </p:nvSpPr>
        <p:spPr>
          <a:xfrm>
            <a:off x="152400" y="2275840"/>
            <a:ext cx="6106160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&lt;</a:t>
            </a:r>
            <a:r>
              <a:rPr lang="en-GB" sz="1200" dirty="0" err="1">
                <a:solidFill>
                  <a:srgbClr val="000096"/>
                </a:solidFill>
                <a:highlight>
                  <a:srgbClr val="FFFFFF"/>
                </a:highlight>
              </a:rPr>
              <a:t>gmd:contact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b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</a:br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&lt;</a:t>
            </a:r>
            <a:r>
              <a:rPr lang="en-GB" sz="1200" dirty="0" err="1">
                <a:solidFill>
                  <a:srgbClr val="000096"/>
                </a:solidFill>
                <a:highlight>
                  <a:srgbClr val="FFFFFF"/>
                </a:highlight>
              </a:rPr>
              <a:t>gmd:CI_ResponsibleParty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b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</a:br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  <a:t>      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&lt;</a:t>
            </a:r>
            <a:r>
              <a:rPr lang="en-GB" sz="1200" dirty="0" err="1">
                <a:solidFill>
                  <a:srgbClr val="000096"/>
                </a:solidFill>
                <a:highlight>
                  <a:srgbClr val="FFFFFF"/>
                </a:highlight>
              </a:rPr>
              <a:t>gmd:organisationName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b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</a:br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  <a:t>        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&lt;</a:t>
            </a:r>
            <a:r>
              <a:rPr lang="en-GB" sz="1200" dirty="0" err="1">
                <a:solidFill>
                  <a:srgbClr val="000096"/>
                </a:solidFill>
                <a:highlight>
                  <a:srgbClr val="FFFFFF"/>
                </a:highlight>
              </a:rPr>
              <a:t>gco:CharacterString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r>
              <a:rPr lang="en-GB" sz="1200" dirty="0" err="1">
                <a:solidFill>
                  <a:srgbClr val="000000"/>
                </a:solidFill>
                <a:highlight>
                  <a:srgbClr val="FFFFFF"/>
                </a:highlight>
              </a:rPr>
              <a:t>MyOrganisation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&lt;/</a:t>
            </a:r>
            <a:r>
              <a:rPr lang="en-GB" sz="1200" dirty="0" err="1">
                <a:solidFill>
                  <a:srgbClr val="000096"/>
                </a:solidFill>
                <a:highlight>
                  <a:srgbClr val="FFFFFF"/>
                </a:highlight>
              </a:rPr>
              <a:t>gco:CharacterString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b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</a:br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  <a:t>      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&lt;/</a:t>
            </a:r>
            <a:r>
              <a:rPr lang="en-GB" sz="1200" dirty="0" err="1">
                <a:solidFill>
                  <a:srgbClr val="000096"/>
                </a:solidFill>
                <a:highlight>
                  <a:srgbClr val="FFFFFF"/>
                </a:highlight>
              </a:rPr>
              <a:t>gmd:organisationName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b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</a:br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  <a:t>      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&lt;</a:t>
            </a:r>
            <a:r>
              <a:rPr lang="en-GB" sz="1200" dirty="0" err="1">
                <a:solidFill>
                  <a:srgbClr val="000096"/>
                </a:solidFill>
                <a:highlight>
                  <a:srgbClr val="FFFFFF"/>
                </a:highlight>
              </a:rPr>
              <a:t>gmd:contactInfo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b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</a:br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  <a:t>        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&lt;</a:t>
            </a:r>
            <a:r>
              <a:rPr lang="en-GB" sz="1200" dirty="0" err="1">
                <a:solidFill>
                  <a:srgbClr val="000096"/>
                </a:solidFill>
                <a:highlight>
                  <a:srgbClr val="FFFFFF"/>
                </a:highlight>
              </a:rPr>
              <a:t>gmd:CI_Contact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b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</a:br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  <a:t>          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&lt;</a:t>
            </a:r>
            <a:r>
              <a:rPr lang="en-GB" sz="1200" dirty="0" err="1">
                <a:solidFill>
                  <a:srgbClr val="000096"/>
                </a:solidFill>
                <a:highlight>
                  <a:srgbClr val="FFFFFF"/>
                </a:highlight>
              </a:rPr>
              <a:t>gmd:address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b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</a:br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  <a:t>            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&lt;</a:t>
            </a:r>
            <a:r>
              <a:rPr lang="en-GB" sz="1200" dirty="0" err="1">
                <a:solidFill>
                  <a:srgbClr val="000096"/>
                </a:solidFill>
                <a:highlight>
                  <a:srgbClr val="FFFFFF"/>
                </a:highlight>
              </a:rPr>
              <a:t>gmd:CI_Address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b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</a:br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  <a:t>              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&lt;</a:t>
            </a:r>
            <a:r>
              <a:rPr lang="en-GB" sz="1200" dirty="0" err="1">
                <a:solidFill>
                  <a:srgbClr val="000096"/>
                </a:solidFill>
                <a:highlight>
                  <a:srgbClr val="FFFFFF"/>
                </a:highlight>
              </a:rPr>
              <a:t>gmd:electronicMailAddress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b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</a:br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  <a:t>                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&lt;</a:t>
            </a:r>
            <a:r>
              <a:rPr lang="en-GB" sz="1200" dirty="0" err="1">
                <a:solidFill>
                  <a:srgbClr val="000096"/>
                </a:solidFill>
                <a:highlight>
                  <a:srgbClr val="FFFFFF"/>
                </a:highlight>
              </a:rPr>
              <a:t>gco:CharacterString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  <a:t>info@my-organisation.eu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&lt;/</a:t>
            </a:r>
            <a:r>
              <a:rPr lang="en-GB" sz="1200" dirty="0" err="1">
                <a:solidFill>
                  <a:srgbClr val="000096"/>
                </a:solidFill>
                <a:highlight>
                  <a:srgbClr val="FFFFFF"/>
                </a:highlight>
              </a:rPr>
              <a:t>gco:CharacterString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b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</a:br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  <a:t>              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&lt;/</a:t>
            </a:r>
            <a:r>
              <a:rPr lang="en-GB" sz="1200" dirty="0" err="1">
                <a:solidFill>
                  <a:srgbClr val="000096"/>
                </a:solidFill>
                <a:highlight>
                  <a:srgbClr val="FFFFFF"/>
                </a:highlight>
              </a:rPr>
              <a:t>gmd:electronicMailAddress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b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</a:br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  <a:t>            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&lt;/</a:t>
            </a:r>
            <a:r>
              <a:rPr lang="en-GB" sz="1200" dirty="0" err="1">
                <a:solidFill>
                  <a:srgbClr val="000096"/>
                </a:solidFill>
                <a:highlight>
                  <a:srgbClr val="FFFFFF"/>
                </a:highlight>
              </a:rPr>
              <a:t>gmd:CI_Address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b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</a:br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  <a:t>          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&lt;/</a:t>
            </a:r>
            <a:r>
              <a:rPr lang="en-GB" sz="1200" dirty="0" err="1">
                <a:solidFill>
                  <a:srgbClr val="000096"/>
                </a:solidFill>
                <a:highlight>
                  <a:srgbClr val="FFFFFF"/>
                </a:highlight>
              </a:rPr>
              <a:t>gmd:address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b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</a:br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  <a:t>        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&lt;/</a:t>
            </a:r>
            <a:r>
              <a:rPr lang="en-GB" sz="1200" dirty="0" err="1">
                <a:solidFill>
                  <a:srgbClr val="000096"/>
                </a:solidFill>
                <a:highlight>
                  <a:srgbClr val="FFFFFF"/>
                </a:highlight>
              </a:rPr>
              <a:t>gmd:CI_Contact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b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</a:br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  <a:t>      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&lt;/</a:t>
            </a:r>
            <a:r>
              <a:rPr lang="en-GB" sz="1200" dirty="0" err="1">
                <a:solidFill>
                  <a:srgbClr val="000096"/>
                </a:solidFill>
                <a:highlight>
                  <a:srgbClr val="FFFFFF"/>
                </a:highlight>
              </a:rPr>
              <a:t>gmd:contactInfo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b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</a:br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  <a:t>      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&lt;</a:t>
            </a:r>
            <a:r>
              <a:rPr lang="en-GB" sz="1200" dirty="0" err="1">
                <a:solidFill>
                  <a:srgbClr val="000096"/>
                </a:solidFill>
                <a:highlight>
                  <a:srgbClr val="FFFFFF"/>
                </a:highlight>
              </a:rPr>
              <a:t>gmd:role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b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</a:br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  <a:t>        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&lt;</a:t>
            </a:r>
            <a:r>
              <a:rPr lang="en-GB" sz="1200" dirty="0" err="1">
                <a:solidFill>
                  <a:srgbClr val="000096"/>
                </a:solidFill>
                <a:highlight>
                  <a:srgbClr val="FFFFFF"/>
                </a:highlight>
              </a:rPr>
              <a:t>gmd:CI_RoleCode</a:t>
            </a:r>
            <a:r>
              <a:rPr lang="en-GB" sz="1200" dirty="0">
                <a:solidFill>
                  <a:srgbClr val="F5844C"/>
                </a:solidFill>
                <a:highlight>
                  <a:srgbClr val="FFFFFF"/>
                </a:highlight>
              </a:rPr>
              <a:t> </a:t>
            </a:r>
            <a:r>
              <a:rPr lang="en-GB" sz="1200" dirty="0" err="1">
                <a:solidFill>
                  <a:srgbClr val="F5844C"/>
                </a:solidFill>
                <a:highlight>
                  <a:srgbClr val="FFFFFF"/>
                </a:highlight>
              </a:rPr>
              <a:t>codeList</a:t>
            </a:r>
            <a:r>
              <a:rPr lang="en-GB" sz="1200" dirty="0">
                <a:solidFill>
                  <a:srgbClr val="FF8040"/>
                </a:solidFill>
                <a:highlight>
                  <a:srgbClr val="FFFFFF"/>
                </a:highlight>
              </a:rPr>
              <a:t>=</a:t>
            </a:r>
            <a:r>
              <a:rPr lang="en-GB" sz="1200" dirty="0">
                <a:solidFill>
                  <a:srgbClr val="993300"/>
                </a:solidFill>
                <a:highlight>
                  <a:srgbClr val="FFFFFF"/>
                </a:highlight>
              </a:rPr>
              <a:t>"http://standards.iso.org/iso/19139/resources/</a:t>
            </a:r>
            <a:r>
              <a:rPr lang="en-GB" sz="1200" dirty="0" err="1">
                <a:solidFill>
                  <a:srgbClr val="993300"/>
                </a:solidFill>
                <a:highlight>
                  <a:srgbClr val="FFFFFF"/>
                </a:highlight>
              </a:rPr>
              <a:t>gmxCodelists.xml#CI_RoleCode</a:t>
            </a:r>
            <a:r>
              <a:rPr lang="en-GB" sz="1200" dirty="0">
                <a:solidFill>
                  <a:srgbClr val="993300"/>
                </a:solidFill>
                <a:highlight>
                  <a:srgbClr val="FFFFFF"/>
                </a:highlight>
              </a:rPr>
              <a:t>"</a:t>
            </a:r>
            <a:r>
              <a:rPr lang="en-GB" sz="1200" dirty="0">
                <a:solidFill>
                  <a:srgbClr val="F5844C"/>
                </a:solidFill>
                <a:highlight>
                  <a:srgbClr val="FFFFFF"/>
                </a:highlight>
              </a:rPr>
              <a:t> </a:t>
            </a:r>
            <a:r>
              <a:rPr lang="en-GB" sz="1200" dirty="0" err="1">
                <a:solidFill>
                  <a:srgbClr val="F5844C"/>
                </a:solidFill>
                <a:highlight>
                  <a:srgbClr val="FFFFFF"/>
                </a:highlight>
              </a:rPr>
              <a:t>codeListValue</a:t>
            </a:r>
            <a:r>
              <a:rPr lang="en-GB" sz="1200" dirty="0">
                <a:solidFill>
                  <a:srgbClr val="FF8040"/>
                </a:solidFill>
                <a:highlight>
                  <a:srgbClr val="FFFFFF"/>
                </a:highlight>
              </a:rPr>
              <a:t>=</a:t>
            </a:r>
            <a:r>
              <a:rPr lang="en-GB" sz="1200" dirty="0">
                <a:solidFill>
                  <a:srgbClr val="993300"/>
                </a:solidFill>
                <a:highlight>
                  <a:srgbClr val="FFFFFF"/>
                </a:highlight>
              </a:rPr>
              <a:t>"</a:t>
            </a:r>
            <a:r>
              <a:rPr lang="en-GB" sz="1200" dirty="0" err="1">
                <a:solidFill>
                  <a:srgbClr val="993300"/>
                </a:solidFill>
                <a:highlight>
                  <a:srgbClr val="FFFFFF"/>
                </a:highlight>
              </a:rPr>
              <a:t>pointOfContact</a:t>
            </a:r>
            <a:r>
              <a:rPr lang="en-GB" sz="1200" dirty="0">
                <a:solidFill>
                  <a:srgbClr val="993300"/>
                </a:solidFill>
                <a:highlight>
                  <a:srgbClr val="FFFFFF"/>
                </a:highlight>
              </a:rPr>
              <a:t>"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/&gt;</a:t>
            </a:r>
            <a:b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</a:br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  <a:t>      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&lt;/</a:t>
            </a:r>
            <a:r>
              <a:rPr lang="en-GB" sz="1200" dirty="0" err="1">
                <a:solidFill>
                  <a:srgbClr val="000096"/>
                </a:solidFill>
                <a:highlight>
                  <a:srgbClr val="FFFFFF"/>
                </a:highlight>
              </a:rPr>
              <a:t>gmd:role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b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</a:br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&lt;/</a:t>
            </a:r>
            <a:r>
              <a:rPr lang="en-GB" sz="1200" dirty="0" err="1">
                <a:solidFill>
                  <a:srgbClr val="000096"/>
                </a:solidFill>
                <a:highlight>
                  <a:srgbClr val="FFFFFF"/>
                </a:highlight>
              </a:rPr>
              <a:t>gmd:CI_ResponsibleParty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b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</a:br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</a:rPr>
              <a:t>  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&lt;/</a:t>
            </a:r>
            <a:r>
              <a:rPr lang="en-GB" sz="1200" dirty="0" err="1">
                <a:solidFill>
                  <a:srgbClr val="000096"/>
                </a:solidFill>
                <a:highlight>
                  <a:srgbClr val="FFFFFF"/>
                </a:highlight>
              </a:rPr>
              <a:t>gmd:contact</a:t>
            </a:r>
            <a:r>
              <a:rPr lang="en-GB" sz="12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endParaRPr lang="en-GB" sz="1200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C4EC0344-2DBA-E592-F902-666CD5414C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5275" y="2280804"/>
            <a:ext cx="3633685" cy="2509752"/>
          </a:xfrm>
          <a:prstGeom prst="rect">
            <a:avLst/>
          </a:prstGeom>
        </p:spPr>
      </p:pic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569890BF-5DCC-7F09-B504-4BC524A6E79A}"/>
              </a:ext>
            </a:extLst>
          </p:cNvPr>
          <p:cNvCxnSpPr>
            <a:cxnSpLocks/>
          </p:cNvCxnSpPr>
          <p:nvPr/>
        </p:nvCxnSpPr>
        <p:spPr>
          <a:xfrm flipV="1">
            <a:off x="1879600" y="3263210"/>
            <a:ext cx="5323840" cy="27247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46B76B14-60B1-7230-053C-4E38954AE702}"/>
              </a:ext>
            </a:extLst>
          </p:cNvPr>
          <p:cNvSpPr/>
          <p:nvPr/>
        </p:nvSpPr>
        <p:spPr>
          <a:xfrm>
            <a:off x="6507063" y="3847985"/>
            <a:ext cx="2534268" cy="24938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ECD2711-F92B-EDB8-74BE-A55C4317277F}"/>
              </a:ext>
            </a:extLst>
          </p:cNvPr>
          <p:cNvSpPr txBox="1"/>
          <p:nvPr/>
        </p:nvSpPr>
        <p:spPr>
          <a:xfrm>
            <a:off x="9858796" y="2776469"/>
            <a:ext cx="1976536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GB" sz="1600" b="1" i="0" u="none" strike="noStrike" baseline="0" dirty="0">
                <a:latin typeface="Calibri" panose="020F0502020204030204" pitchFamily="34" charset="0"/>
              </a:rPr>
              <a:t>Definition</a:t>
            </a:r>
            <a:r>
              <a:rPr lang="en-GB" sz="1600" b="0" i="0" u="none" strike="noStrike" baseline="0" dirty="0">
                <a:latin typeface="Calibri" panose="020F0502020204030204" pitchFamily="34" charset="0"/>
              </a:rPr>
              <a:t>: Online information that can be used to contact the individual or organisation</a:t>
            </a:r>
          </a:p>
        </p:txBody>
      </p: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0AA93F83-887D-FE5D-D2E8-7D6DE58F0179}"/>
              </a:ext>
            </a:extLst>
          </p:cNvPr>
          <p:cNvGrpSpPr/>
          <p:nvPr/>
        </p:nvGrpSpPr>
        <p:grpSpPr>
          <a:xfrm>
            <a:off x="7203440" y="4890064"/>
            <a:ext cx="2533434" cy="1765795"/>
            <a:chOff x="7203440" y="4890064"/>
            <a:chExt cx="2533434" cy="1765795"/>
          </a:xfrm>
        </p:grpSpPr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BFF10EC2-B8C0-CD5D-BBCB-2136507483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2466" t="20848" r="11129" b="9081"/>
            <a:stretch/>
          </p:blipFill>
          <p:spPr>
            <a:xfrm>
              <a:off x="7203440" y="4890064"/>
              <a:ext cx="2533434" cy="1765795"/>
            </a:xfrm>
            <a:prstGeom prst="rect">
              <a:avLst/>
            </a:prstGeom>
          </p:spPr>
        </p:pic>
        <p:sp>
          <p:nvSpPr>
            <p:cNvPr id="16" name="Rettangolo con angoli arrotondati 15">
              <a:extLst>
                <a:ext uri="{FF2B5EF4-FFF2-40B4-BE49-F238E27FC236}">
                  <a16:creationId xmlns:a16="http://schemas.microsoft.com/office/drawing/2014/main" id="{ED96D170-35F1-B56A-A1BE-2EBFFE051B81}"/>
                </a:ext>
              </a:extLst>
            </p:cNvPr>
            <p:cNvSpPr/>
            <p:nvPr/>
          </p:nvSpPr>
          <p:spPr>
            <a:xfrm>
              <a:off x="7436073" y="5455806"/>
              <a:ext cx="807495" cy="24938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255859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59;p12">
            <a:extLst>
              <a:ext uri="{FF2B5EF4-FFF2-40B4-BE49-F238E27FC236}">
                <a16:creationId xmlns:a16="http://schemas.microsoft.com/office/drawing/2014/main" id="{54B7364E-B8A4-DA88-B1B6-43B8958F479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GB" sz="4000" b="1" dirty="0"/>
              <a:t>Open action on TG change proposal #72</a:t>
            </a:r>
            <a:endParaRPr sz="4000" b="1" dirty="0">
              <a:solidFill>
                <a:schemeClr val="bg2"/>
              </a:solidFill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C4EC0344-2DBA-E592-F902-666CD5414C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748" y="2275840"/>
            <a:ext cx="4296612" cy="3210560"/>
          </a:xfrm>
          <a:prstGeom prst="rect">
            <a:avLst/>
          </a:prstGeom>
        </p:spPr>
      </p:pic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46B76B14-60B1-7230-053C-4E38954AE702}"/>
              </a:ext>
            </a:extLst>
          </p:cNvPr>
          <p:cNvSpPr/>
          <p:nvPr/>
        </p:nvSpPr>
        <p:spPr>
          <a:xfrm>
            <a:off x="1016894" y="4754341"/>
            <a:ext cx="2996618" cy="31901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ECD2711-F92B-EDB8-74BE-A55C4317277F}"/>
              </a:ext>
            </a:extLst>
          </p:cNvPr>
          <p:cNvSpPr txBox="1"/>
          <p:nvPr/>
        </p:nvSpPr>
        <p:spPr>
          <a:xfrm>
            <a:off x="5943600" y="2967870"/>
            <a:ext cx="4156169" cy="5539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600" b="1" i="0" u="none" strike="noStrike" baseline="0" dirty="0">
                <a:latin typeface="Calibri" panose="020F0502020204030204" pitchFamily="34" charset="0"/>
              </a:rPr>
              <a:t>Definition</a:t>
            </a:r>
            <a:r>
              <a:rPr lang="en-GB" sz="1600" b="0" i="0" u="none" strike="noStrike" baseline="0" dirty="0">
                <a:latin typeface="Calibri" panose="020F0502020204030204" pitchFamily="34" charset="0"/>
              </a:rPr>
              <a:t>: </a:t>
            </a:r>
            <a:r>
              <a:rPr lang="en-GB" dirty="0"/>
              <a:t>Supplemental instructions on how or when to contact the individual or organisation.</a:t>
            </a:r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C2095187-30F3-520F-393F-641AAF969AF0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4013512" y="3200400"/>
            <a:ext cx="1930088" cy="17134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">
            <a:extLst>
              <a:ext uri="{FF2B5EF4-FFF2-40B4-BE49-F238E27FC236}">
                <a16:creationId xmlns:a16="http://schemas.microsoft.com/office/drawing/2014/main" id="{BCBEC4CB-90EB-80A8-1CB3-DBC99A6E13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0722" y="1523064"/>
            <a:ext cx="10263893" cy="701976"/>
          </a:xfrm>
        </p:spPr>
        <p:txBody>
          <a:bodyPr/>
          <a:lstStyle/>
          <a:p>
            <a:pPr marL="114300" indent="0">
              <a:lnSpc>
                <a:spcPts val="2000"/>
              </a:lnSpc>
              <a:buNone/>
            </a:pPr>
            <a:r>
              <a:rPr lang="en-GB" sz="1800" dirty="0">
                <a:solidFill>
                  <a:schemeClr val="tx1"/>
                </a:solidFill>
              </a:rPr>
              <a:t>An alternative element to the proposed </a:t>
            </a:r>
            <a:r>
              <a:rPr lang="en-GB" sz="1800" i="1" dirty="0" err="1">
                <a:solidFill>
                  <a:schemeClr val="tx1"/>
                </a:solidFill>
              </a:rPr>
              <a:t>onlineResource</a:t>
            </a:r>
            <a:r>
              <a:rPr lang="en-GB" sz="1800" dirty="0">
                <a:solidFill>
                  <a:schemeClr val="tx1"/>
                </a:solidFill>
              </a:rPr>
              <a:t> element.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9463B36-666F-3FB2-CB9E-6F519063210F}"/>
              </a:ext>
            </a:extLst>
          </p:cNvPr>
          <p:cNvSpPr txBox="1"/>
          <p:nvPr/>
        </p:nvSpPr>
        <p:spPr>
          <a:xfrm>
            <a:off x="5411788" y="4693570"/>
            <a:ext cx="54695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Please provide feedback on GitHub issue </a:t>
            </a:r>
            <a:r>
              <a:rPr lang="en-GB" sz="2000" b="1" dirty="0">
                <a:solidFill>
                  <a:schemeClr val="tx1"/>
                </a:solidFill>
                <a:sym typeface="Wingdings" panose="05000000000000000000" pitchFamily="2" charset="2"/>
                <a:hlinkClick r:id="rId3"/>
              </a:rPr>
              <a:t>#72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92766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59;p12">
            <a:extLst>
              <a:ext uri="{FF2B5EF4-FFF2-40B4-BE49-F238E27FC236}">
                <a16:creationId xmlns:a16="http://schemas.microsoft.com/office/drawing/2014/main" id="{D0CCC6E0-3E2B-3668-9980-7ABA5791E5A3}"/>
              </a:ext>
            </a:extLst>
          </p:cNvPr>
          <p:cNvSpPr txBox="1">
            <a:spLocks/>
          </p:cNvSpPr>
          <p:nvPr/>
        </p:nvSpPr>
        <p:spPr>
          <a:xfrm>
            <a:off x="970722" y="356562"/>
            <a:ext cx="11055815" cy="119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4000"/>
            </a:pPr>
            <a:r>
              <a:rPr lang="en-GB" sz="4000" b="1" dirty="0"/>
              <a:t>Change proposals to TGs – Additional </a:t>
            </a:r>
            <a:r>
              <a:rPr lang="en-GB" sz="4000" b="1"/>
              <a:t>feedback request</a:t>
            </a:r>
            <a:endParaRPr lang="en-US" sz="4000" b="1" dirty="0">
              <a:solidFill>
                <a:schemeClr val="bg2"/>
              </a:solidFill>
            </a:endParaRP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EFE052BB-718D-70CF-E16A-84B031DAB475}"/>
              </a:ext>
            </a:extLst>
          </p:cNvPr>
          <p:cNvSpPr txBox="1">
            <a:spLocks/>
          </p:cNvSpPr>
          <p:nvPr/>
        </p:nvSpPr>
        <p:spPr>
          <a:xfrm>
            <a:off x="830516" y="1841008"/>
            <a:ext cx="10263893" cy="1587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342900">
              <a:lnSpc>
                <a:spcPts val="3100"/>
              </a:lnSpc>
            </a:pPr>
            <a:r>
              <a:rPr lang="en-GB" b="1">
                <a:solidFill>
                  <a:schemeClr val="tx1"/>
                </a:solidFill>
                <a:hlinkClick r:id="rId2"/>
              </a:rPr>
              <a:t>#84</a:t>
            </a:r>
            <a:r>
              <a:rPr lang="en-GB" b="1">
                <a:solidFill>
                  <a:schemeClr val="tx1"/>
                </a:solidFill>
              </a:rPr>
              <a:t> </a:t>
            </a:r>
            <a:r>
              <a:rPr lang="en-GB">
                <a:solidFill>
                  <a:schemeClr val="tx1"/>
                </a:solidFill>
              </a:rPr>
              <a:t>- </a:t>
            </a:r>
            <a:r>
              <a:rPr lang="en-GB" err="1">
                <a:solidFill>
                  <a:schemeClr val="tx1"/>
                </a:solidFill>
              </a:rPr>
              <a:t>GeographicalName</a:t>
            </a:r>
            <a:r>
              <a:rPr lang="en-GB">
                <a:solidFill>
                  <a:schemeClr val="tx1"/>
                </a:solidFill>
              </a:rPr>
              <a:t>: </a:t>
            </a:r>
            <a:r>
              <a:rPr lang="en-GB" err="1">
                <a:solidFill>
                  <a:schemeClr val="tx1"/>
                </a:solidFill>
              </a:rPr>
              <a:t>sourceOfName</a:t>
            </a:r>
            <a:endParaRPr lang="en-GB">
              <a:solidFill>
                <a:schemeClr val="tx1"/>
              </a:solidFill>
            </a:endParaRPr>
          </a:p>
          <a:p>
            <a:pPr lvl="1" indent="-342900">
              <a:lnSpc>
                <a:spcPts val="3100"/>
              </a:lnSpc>
            </a:pPr>
            <a:r>
              <a:rPr lang="en-GB">
                <a:solidFill>
                  <a:schemeClr val="tx1"/>
                </a:solidFill>
              </a:rPr>
              <a:t>The sub-group decided to bring this change proposal directly to the attention of the MIG-T to ask for feedback.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CAF03252-A9A9-DACE-0CF1-2238F03CF3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5348" y="2962397"/>
            <a:ext cx="5936389" cy="15023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CF4F6099-637B-93B7-C169-67C825C2CE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60" y="3468641"/>
            <a:ext cx="4090864" cy="2937279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FC0C6DF4-480E-701A-6E05-5A665EF463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6571" y="4766389"/>
            <a:ext cx="5917293" cy="16395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761769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1397B36352C447984A37DFD72D0E64" ma:contentTypeVersion="6" ma:contentTypeDescription="Create a new document." ma:contentTypeScope="" ma:versionID="29b823b416bb45cbbb8ee82451768bc0">
  <xsd:schema xmlns:xsd="http://www.w3.org/2001/XMLSchema" xmlns:xs="http://www.w3.org/2001/XMLSchema" xmlns:p="http://schemas.microsoft.com/office/2006/metadata/properties" xmlns:ns2="9a4971b4-25da-4884-bcca-bc4cdf98062d" xmlns:ns3="cdd1361d-578d-4248-b657-ea0d2b6ad1f3" targetNamespace="http://schemas.microsoft.com/office/2006/metadata/properties" ma:root="true" ma:fieldsID="e323a6ec2795a7a19a49c4df34b84336" ns2:_="" ns3:_="">
    <xsd:import namespace="9a4971b4-25da-4884-bcca-bc4cdf98062d"/>
    <xsd:import namespace="cdd1361d-578d-4248-b657-ea0d2b6ad1f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4971b4-25da-4884-bcca-bc4cdf98062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d1361d-578d-4248-b657-ea0d2b6ad1f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EF3843F-CDFC-403D-94D4-B5491849D4FB}">
  <ds:schemaRefs>
    <ds:schemaRef ds:uri="9a4971b4-25da-4884-bcca-bc4cdf98062d"/>
    <ds:schemaRef ds:uri="cdd1361d-578d-4248-b657-ea0d2b6ad1f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FBE585A-3FC8-4CC9-93B5-1C31D6896A80}">
  <ds:schemaRefs>
    <ds:schemaRef ds:uri="9a4971b4-25da-4884-bcca-bc4cdf98062d"/>
    <ds:schemaRef ds:uri="cdd1361d-578d-4248-b657-ea0d2b6ad1f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8841CB9-3834-4A2C-AF51-7D971361DD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716</Words>
  <Application>Microsoft Office PowerPoint</Application>
  <PresentationFormat>Widescreen</PresentationFormat>
  <Paragraphs>55</Paragraphs>
  <Slides>13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8" baseType="lpstr">
      <vt:lpstr>-apple-system</vt:lpstr>
      <vt:lpstr>Arial</vt:lpstr>
      <vt:lpstr>Calibri</vt:lpstr>
      <vt:lpstr>Roboto</vt:lpstr>
      <vt:lpstr>Office Theme</vt:lpstr>
      <vt:lpstr>MIWP Action 2.3.1: Governance of INSPIRE artefacts</vt:lpstr>
      <vt:lpstr>Status update</vt:lpstr>
      <vt:lpstr>Conversion of INSPIRE TGs in AsciiDoc</vt:lpstr>
      <vt:lpstr>Issue for AsciiDoc preview in GitHub</vt:lpstr>
      <vt:lpstr>Issue for AsciiDoc preview in GitHub</vt:lpstr>
      <vt:lpstr>Issue for AsciiDoc preview in GitHub</vt:lpstr>
      <vt:lpstr>Open action on TG change proposal #72</vt:lpstr>
      <vt:lpstr>Open action on TG change proposal #72</vt:lpstr>
      <vt:lpstr>Presentazione standard di PowerPoint</vt:lpstr>
      <vt:lpstr>No release of INSPIRE schemas – v.2023.2</vt:lpstr>
      <vt:lpstr>Next release of TGs – v.2023.2</vt:lpstr>
      <vt:lpstr>Next release of UML models – v.2023.2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of the INSPIRE Reference Validator in 2019 Monitoring: process &amp; lessons learned</dc:title>
  <dc:creator>JOHN Yvonne (COMM)</dc:creator>
  <cp:lastModifiedBy>Fabio Vinci</cp:lastModifiedBy>
  <cp:revision>1</cp:revision>
  <dcterms:created xsi:type="dcterms:W3CDTF">2019-08-09T12:06:42Z</dcterms:created>
  <dcterms:modified xsi:type="dcterms:W3CDTF">2023-07-06T14:50:20Z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ServerID">
    <vt:lpwstr>0d3b22a6-6203-4efc-8e8e-b5279256493b</vt:lpwstr>
  </property>
  <property fmtid="{D5CDD505-2E9C-101B-9397-08002B2CF9AE}" pid="3" name="Offisync_UpdateToken">
    <vt:lpwstr>5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UniqueId">
    <vt:lpwstr>216256</vt:lpwstr>
  </property>
  <property fmtid="{D5CDD505-2E9C-101B-9397-08002B2CF9AE}" pid="6" name="Jive_LatestUserAccountName">
    <vt:lpwstr>mingmar</vt:lpwstr>
  </property>
  <property fmtid="{D5CDD505-2E9C-101B-9397-08002B2CF9AE}" pid="7" name="Jive_VersionGuid">
    <vt:lpwstr>cfc25e56-90dd-499d-b5ad-51645cd2be29</vt:lpwstr>
  </property>
  <property fmtid="{D5CDD505-2E9C-101B-9397-08002B2CF9AE}" pid="8" name="ContentTypeId">
    <vt:lpwstr>0x010100221397B36352C447984A37DFD72D0E64</vt:lpwstr>
  </property>
</Properties>
</file>